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0" r:id="rId2"/>
    <p:sldId id="292" r:id="rId3"/>
    <p:sldId id="297" r:id="rId4"/>
    <p:sldId id="317" r:id="rId5"/>
    <p:sldId id="291" r:id="rId6"/>
    <p:sldId id="294" r:id="rId7"/>
    <p:sldId id="305" r:id="rId8"/>
    <p:sldId id="312" r:id="rId9"/>
    <p:sldId id="298" r:id="rId10"/>
    <p:sldId id="316" r:id="rId11"/>
    <p:sldId id="314" r:id="rId12"/>
    <p:sldId id="308" r:id="rId13"/>
    <p:sldId id="299" r:id="rId14"/>
    <p:sldId id="28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9900"/>
    <a:srgbClr val="009900"/>
    <a:srgbClr val="0066FF"/>
    <a:srgbClr val="CC00CC"/>
    <a:srgbClr val="FFFF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5" autoAdjust="0"/>
    <p:restoredTop sz="94692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99391"/>
            <a:ext cx="9166102" cy="69573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000924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00FF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0000FF"/>
                  </a:solidFill>
                </a:ln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rgbClr val="0000FF"/>
                  </a:solidFill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0000FF"/>
                  </a:solidFill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«Береги здоровье смолоду »</a:t>
            </a:r>
            <a:br>
              <a:rPr lang="ru-RU" sz="40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n>
                <a:solidFill>
                  <a:schemeClr val="accent6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ln>
                <a:solidFill>
                  <a:schemeClr val="bg1">
                    <a:lumMod val="6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Разработчик:</a:t>
            </a:r>
            <a:endParaRPr lang="ru-RU" sz="2000" dirty="0" smtClean="0">
              <a:ln>
                <a:solidFill>
                  <a:schemeClr val="bg1">
                    <a:lumMod val="6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Малахова О. В.</a:t>
            </a:r>
            <a:endParaRPr lang="ru-RU" sz="2000" dirty="0">
              <a:ln>
                <a:solidFill>
                  <a:schemeClr val="bg1">
                    <a:lumMod val="6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102" cy="73145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00_06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3643338" cy="3929090"/>
          </a:xfrm>
        </p:spPr>
      </p:pic>
      <p:pic>
        <p:nvPicPr>
          <p:cNvPr id="11" name="Содержимое 3" descr="DSC0100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85926"/>
            <a:ext cx="3757610" cy="3929090"/>
          </a:xfrm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70" cy="69573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0_07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857232"/>
            <a:ext cx="7429552" cy="5625884"/>
          </a:xfrm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215470" cy="69573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14348" y="785794"/>
          <a:ext cx="750099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14776"/>
              </a:tblGrid>
              <a:tr h="30896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53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Содержимое 5" descr="DSC0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7" y="785795"/>
            <a:ext cx="3643339" cy="2786081"/>
          </a:xfrm>
          <a:prstGeom prst="rect">
            <a:avLst/>
          </a:prstGeom>
        </p:spPr>
      </p:pic>
      <p:pic>
        <p:nvPicPr>
          <p:cNvPr id="12" name="Содержимое 5" descr="DSC01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14752"/>
            <a:ext cx="3643338" cy="278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785794"/>
            <a:ext cx="3643338" cy="2786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14752"/>
            <a:ext cx="3643338" cy="2786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70" cy="69573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857364"/>
            <a:ext cx="7358114" cy="398304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«Быть здоровыми хотим: оздоровительные и познавательные занятия для детей» – М.:АРКТИ, 2004г.;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Научно- практический журнал №5-2011г.;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Сигимова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«Формирование представлений о себе у старших дошкольников» - Волгоград, 2009г.;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Бабенкова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О.М. Федоровская  «Игры, которые лечат» - М.: Творческий центр, 2013г.;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Волошина А.Н. Нетрадиционные подходы. « Играйте на здоровье!» – М.: АРКТИ, 2004г.;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Сыпченко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«Инновационные педагогические технологии . Метод проектов в ДОУ»- « Детство пресс», Санкт- Петербург, 2013г.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99391"/>
            <a:ext cx="9166102" cy="6957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6429420" cy="28623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Здоровье- это самое ценное, что есть у человека»</a:t>
            </a:r>
          </a:p>
          <a:p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Теремок\Desktop\a82c632137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3429024" cy="2520968"/>
          </a:xfrm>
          <a:prstGeom prst="rect">
            <a:avLst/>
          </a:prstGeom>
          <a:noFill/>
        </p:spPr>
      </p:pic>
      <p:pic>
        <p:nvPicPr>
          <p:cNvPr id="6" name="Picture 4" descr="C:\Users\Теремок\Desktop\a82c632137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429000"/>
            <a:ext cx="3429024" cy="252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285776"/>
            <a:ext cx="9166102" cy="7143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642919"/>
            <a:ext cx="8229600" cy="5000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57224" y="1142984"/>
            <a:ext cx="7143800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формирование у детей представлений о том,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здоровье- главная ценность человеческой жизни.</a:t>
            </a:r>
          </a:p>
          <a:p>
            <a:pPr>
              <a:buFont typeface="Wingdings" pitchFamily="2" charset="2"/>
              <a:buChar char="ü"/>
            </a:pPr>
            <a:r>
              <a:rPr lang="ru-RU" sz="33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у детей правильного отношения к своему здоровью;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о том, что полезно и что вредно для здоровья, знаний об отдыхе и спорте, необходимых для его сохранения;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окружающей среде, влияющей на здоровье человека 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и закрепление представлений детей  о том, что для жизни и здоровья необходимы хорошие условия;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с устройством организма человека, воспитание познавательного интереса;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привитие навыков здорового образа жизни, развитие потребности в чистоте и правильном уходе за телом.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9166102" cy="73145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452596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« Я не боюсь ещё и ещё раз повторить :</a:t>
            </a:r>
          </a:p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забота о здоровье- это важнейший труд педагога. От жизнерадостности, бодрости детей зависит их духовная жизнь, мировоззрение , умственное  развитие, прочность знаний , вера в свои силы»                   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В.А.Сухомлинский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9166102" cy="73145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452596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8" descr="DSC04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429552" cy="5857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99391"/>
            <a:ext cx="9166102" cy="6957391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857232"/>
            <a:ext cx="7358114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Участники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 ДОУ;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работник;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воспитанников.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краткосрочный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информационный, игровой, практический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продолжительности-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1.04.2014г. - 21.04.2014г.</a:t>
            </a: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Проблемная ситуация. </a:t>
            </a: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2500306"/>
            <a:ext cx="7429552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Ухудшение здоровья,  малоподвижность детей в последние годы становится серьёзной проблемой. Одна из существующих причин -  отсутствие у детей ценностного отношения к собственному здоровью.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70" cy="69573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Планируемые результаты проекта:</a:t>
            </a:r>
            <a:br>
              <a:rPr lang="ru-RU" sz="3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857364"/>
            <a:ext cx="7286676" cy="4197361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дошкольников представления о здоровом образе жизни, интерес  к  занятиям по физической  культуре и активному отдыху;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знания детей о своём здоровье, освоить культурно-гигиенические навыки;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тесное взаимодействие всех участников проекта , но главное- бережно относиться к своему здоровью и здоровью близких.</a:t>
            </a:r>
          </a:p>
          <a:p>
            <a:pPr>
              <a:buFont typeface="Courier New" pitchFamily="49" charset="0"/>
              <a:buChar char="o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0"/>
            <a:ext cx="9166102" cy="69573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785786" y="1571612"/>
            <a:ext cx="7358114" cy="485778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1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этап- подготовительный</a:t>
            </a:r>
            <a:r>
              <a:rPr lang="ru-RU" sz="22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подбор методического  и музыкального                  обеспечения  для реализации проекта; подбор материально- технических  ресурсов, необходимых для выполнения проекта;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подбор сюжетно- ролевых, дидактических, подвижных игр.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 этап- основной</a:t>
            </a:r>
            <a:r>
              <a:rPr lang="ru-RU" sz="2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сбор и систематизация информации; физкультурная деятельность детей; взаимодействие с педагогами; работа с 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этап- заключительный</a:t>
            </a:r>
            <a:br>
              <a:rPr lang="ru-RU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>(презентация материалов проекта):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фотовыставка  « Здоровые дети- счастливые дети»;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конспекты интегрированных занятий по теме проекта;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сценарии праздников и развлечений;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картотека игр на развитие физических качеств. </a:t>
            </a:r>
            <a:r>
              <a:rPr lang="ru-RU" sz="2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102" cy="73145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428868"/>
            <a:ext cx="2722561" cy="15001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DSC01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1142960"/>
            <a:ext cx="4857784" cy="4857808"/>
          </a:xfrm>
        </p:spPr>
      </p:pic>
    </p:spTree>
    <p:extLst>
      <p:ext uri="{BB962C8B-B14F-4D97-AF65-F5344CB8AC3E}">
        <p14:creationId xmlns=""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413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Проект    «Береги здоровье смолоду » </vt:lpstr>
      <vt:lpstr>                     Цель:</vt:lpstr>
      <vt:lpstr>Актуальность</vt:lpstr>
      <vt:lpstr>Слайд 4</vt:lpstr>
      <vt:lpstr>Слайд 5</vt:lpstr>
      <vt:lpstr>       Проблемная ситуация.      </vt:lpstr>
      <vt:lpstr>Планируемые результаты проекта: </vt:lpstr>
      <vt:lpstr>                                        Этапы реализации проекта: I этап- подготовительный: подбор методического  и музыкального                  обеспечения  для реализации проекта; подбор материально- технических  ресурсов, необходимых для выполнения проекта; подбор сюжетно- ролевых, дидактических, подвижных игр.  II этап- основной: сбор и систематизация информации; физкультурная деятельность детей; взаимодействие с педагогами; работа с родителями.   III этап- заключительный (презентация материалов проекта):  фотовыставка  « Здоровые дети- счастливые дети»;  конспекты интегрированных занятий по теме проекта; сценарии праздников и развлечений; картотека игр на развитие физических качеств.        </vt:lpstr>
      <vt:lpstr>Продукт творческой деятельности:</vt:lpstr>
      <vt:lpstr>  Продукт проектной деятельности:</vt:lpstr>
      <vt:lpstr> </vt:lpstr>
      <vt:lpstr> </vt:lpstr>
      <vt:lpstr> Список используемой литературы: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163</cp:revision>
  <dcterms:modified xsi:type="dcterms:W3CDTF">2014-06-06T04:43:50Z</dcterms:modified>
</cp:coreProperties>
</file>