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91" d="100"/>
          <a:sy n="91" d="100"/>
        </p:scale>
        <p:origin x="-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6B63-96EF-4BD2-9373-0CA5CCC02141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42EE4-FE28-4DC4-A314-69E81F249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2EE4-FE28-4DC4-A314-69E81F249A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0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F792-D665-49F4-A9E8-7866D52A0C38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C9-5470-405B-A9C0-ABEB1A87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9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.ru/load/shablony_prezentacij/igry_viktoriny_testy/shablon_raskraska_carevna_ljagushka/528-1-0-62355" TargetMode="External"/><Relationship Id="rId2" Type="http://schemas.openxmlformats.org/officeDocument/2006/relationships/hyperlink" Target="http://kidsclever.ru/content/zagadki-pro-dorozhnoe-dvizhenie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210" y="1997526"/>
            <a:ext cx="6142117" cy="695917"/>
          </a:xfrm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051" y="5589027"/>
            <a:ext cx="6458620" cy="934383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Пугач Валентина </a:t>
            </a:r>
            <a:r>
              <a:rPr lang="ru-RU" sz="14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Максимовна</a:t>
            </a:r>
            <a:endParaRPr lang="ru-RU" sz="14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МбУ</a:t>
            </a:r>
            <a:r>
              <a:rPr lang="ru-RU" sz="14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ЦВР </a:t>
            </a:r>
            <a:r>
              <a:rPr lang="ru-RU" sz="1400" b="1" dirty="0" smtClean="0"/>
              <a:t>«</a:t>
            </a:r>
            <a:r>
              <a:rPr lang="ru-RU" sz="1400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Гармония</a:t>
            </a:r>
            <a:r>
              <a:rPr lang="ru-RU" sz="1400" b="1" dirty="0" smtClean="0"/>
              <a:t>»</a:t>
            </a:r>
            <a:endParaRPr lang="ru-RU" sz="1400" dirty="0"/>
          </a:p>
          <a:p>
            <a:r>
              <a:rPr lang="ru-RU" sz="14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города </a:t>
            </a:r>
            <a:r>
              <a:rPr lang="ru-RU" sz="14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тихорецка</a:t>
            </a:r>
            <a:endParaRPr lang="ru-RU" sz="14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8097" y="5941105"/>
            <a:ext cx="792088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162360" y="5661247"/>
            <a:ext cx="953256" cy="8896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746" y="1628801"/>
            <a:ext cx="8644649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Интерактивный тренажер</a:t>
            </a:r>
          </a:p>
          <a:p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правилам дорожного движения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1860" y="44627"/>
            <a:ext cx="6388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Кто пешком всегда идет?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Догадались? …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395536" y="3717032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пешеход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водитель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415815" y="522920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самолет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0" name="Picture 4" descr="http://adminsalym.ru/images/stories/go_i_chs/pamjatki/2015/o_dorozhnuh_lovushkah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212976"/>
            <a:ext cx="3450369" cy="22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вопрос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http://gymnaz1-murm.ru/wp-content/uploads/2017/09/867144_935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78" y="2276871"/>
            <a:ext cx="2955055" cy="38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815" y="242831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Шагая осторожно,</a:t>
            </a:r>
            <a:br>
              <a:rPr lang="ru-RU" sz="3200" dirty="0"/>
            </a:br>
            <a:r>
              <a:rPr lang="ru-RU" sz="3200" dirty="0"/>
              <a:t>За улицей следи —</a:t>
            </a:r>
            <a:br>
              <a:rPr lang="ru-RU" sz="3200" dirty="0"/>
            </a:br>
            <a:r>
              <a:rPr lang="ru-RU" sz="3200" dirty="0"/>
              <a:t>И только там, где можно,</a:t>
            </a:r>
            <a:br>
              <a:rPr lang="ru-RU" sz="3200" dirty="0"/>
            </a:br>
            <a:r>
              <a:rPr lang="ru-RU" sz="3200" dirty="0"/>
              <a:t>И только там, где можно,</a:t>
            </a:r>
            <a:br>
              <a:rPr lang="ru-RU" sz="3200" dirty="0"/>
            </a:br>
            <a:r>
              <a:rPr lang="ru-RU" sz="3200" dirty="0"/>
              <a:t>И только там ее переходи!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96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536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kidsclever.ru/content/zagadki-pro-dorozhnoe-dvizhenie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-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загадки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easyen.ru/load/shablony_prezentacij/igry_viktoriny_testy/shablon_raskraska_carevna_ljagushka/528-1-0-62355</a:t>
            </a:r>
            <a:r>
              <a:rPr lang="ru-RU" sz="1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-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шаблон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51520" y="55892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815" y="548680"/>
            <a:ext cx="8476665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Полосатая лошадка,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Ее „зеброю” зовут.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Но не та, что в зоопарке,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 ней люди все идут.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2339752" y="214487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тротуар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2398491" y="3645024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обочина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2339311" y="537321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Пешеходный переход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Грозно </a:t>
            </a:r>
            <a:r>
              <a:rPr lang="ru-RU" sz="2000" dirty="0">
                <a:solidFill>
                  <a:schemeClr val="tx1"/>
                </a:solidFill>
              </a:rPr>
              <a:t>мчат </a:t>
            </a:r>
            <a:r>
              <a:rPr lang="ru-RU" sz="2000" dirty="0" smtClean="0">
                <a:solidFill>
                  <a:schemeClr val="tx1"/>
                </a:solidFill>
              </a:rPr>
              <a:t>автомобили, как </a:t>
            </a:r>
            <a:r>
              <a:rPr lang="ru-RU" sz="2000" dirty="0">
                <a:solidFill>
                  <a:schemeClr val="tx1"/>
                </a:solidFill>
              </a:rPr>
              <a:t>железная река!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Чтоб тебя не раздавили, с</a:t>
            </a:r>
            <a:r>
              <a:rPr lang="ru-RU" sz="2000" dirty="0" smtClean="0">
                <a:solidFill>
                  <a:schemeClr val="tx1"/>
                </a:solidFill>
              </a:rPr>
              <a:t>ловно </a:t>
            </a:r>
            <a:r>
              <a:rPr lang="ru-RU" sz="2000" dirty="0">
                <a:solidFill>
                  <a:schemeClr val="tx1"/>
                </a:solidFill>
              </a:rPr>
              <a:t>хрупкого жучка, –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Под дорогой, словно грот, е</a:t>
            </a:r>
            <a:r>
              <a:rPr lang="ru-RU" sz="2000" dirty="0" smtClean="0">
                <a:solidFill>
                  <a:schemeClr val="tx1"/>
                </a:solidFill>
              </a:rPr>
              <a:t>сть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395536" y="3717032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одземный пешеход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тунель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522920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перекресток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transsvet22.ru/images/cdid_6577/13558/13558_1384920048_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39" y="2348880"/>
            <a:ext cx="3019225" cy="40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815" y="476672"/>
            <a:ext cx="8476665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Я глазищами моргаю</a:t>
            </a:r>
            <a:br>
              <a:rPr lang="ru-RU" sz="2400" dirty="0"/>
            </a:br>
            <a:r>
              <a:rPr lang="ru-RU" sz="2400" dirty="0"/>
              <a:t>Неустанно день и ночь.</a:t>
            </a:r>
            <a:br>
              <a:rPr lang="ru-RU" sz="2400" dirty="0"/>
            </a:br>
            <a:r>
              <a:rPr lang="ru-RU" sz="2400" dirty="0"/>
              <a:t>И машинам помогаю,</a:t>
            </a:r>
            <a:br>
              <a:rPr lang="ru-RU" sz="2400" dirty="0"/>
            </a:br>
            <a:r>
              <a:rPr lang="ru-RU" sz="2400" dirty="0"/>
              <a:t>И тебе хочу помочь.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автомобиль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30576" y="3751223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филин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388462" y="5491159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светофор 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  </a:t>
            </a:r>
          </a:p>
        </p:txBody>
      </p:sp>
      <p:pic>
        <p:nvPicPr>
          <p:cNvPr id="2050" name="Picture 2" descr="http://smk-tk.ru/upload/iblock/1db/1db2d81584a5df55fd6fcc0860c587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10" y="2568372"/>
            <a:ext cx="3462846" cy="34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260648"/>
            <a:ext cx="8476665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Знак повесили с рассветом,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Чтобы каждый знал об этом: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Здесь ремонт идёт дороги -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Берегите свои ноги!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251520" y="22852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орожные работы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30576" y="3751223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медпункт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23528" y="522920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ункт питания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allday1.com/imagedb/4c/9/341865ac27f86c49e0906fcaf2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70" y="2060848"/>
            <a:ext cx="2760390" cy="47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260648"/>
            <a:ext cx="8476665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Это что за чудо-юдо,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Два горба, как у верблюда?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Треугольный этот знак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Называется он как?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395536" y="3717032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еровная дорога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ступи дорогу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522920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ешеходный переход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https://gk-mik.ru/wp-content/uploads/2017/03/znak-1.25-dorozhnye-raboty-800x8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96" y="2499084"/>
            <a:ext cx="3270176" cy="32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Нужно спереди, ты знай,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Обходить всегда…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велосипед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30576" y="3751223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трактор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388462" y="5491159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трамвай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100znakov.ru/uploads/product/200/279/znak_1.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8" y="2921901"/>
            <a:ext cx="3513917" cy="3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Стой! Нельзя идти, опасно! 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Если загорелся…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красный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30576" y="3751223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желтый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388462" y="5491159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зеленый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https://www.ridus.ru/_ah/img/hzI5upWGXM2_92JCsLBw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53" y="2959301"/>
            <a:ext cx="3240360" cy="25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815" y="548680"/>
            <a:ext cx="8476665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Надо с правилами ладить –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Обходить автобус…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395536" y="3717032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сзади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2132856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впереди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2" name="explode.wav"/>
            </a:hlinkClick>
          </p:cNvPr>
          <p:cNvSpPr/>
          <p:nvPr/>
        </p:nvSpPr>
        <p:spPr>
          <a:xfrm>
            <a:off x="415815" y="5229200"/>
            <a:ext cx="4876265" cy="1080120"/>
          </a:xfrm>
          <a:prstGeom prst="roundRect">
            <a:avLst>
              <a:gd name="adj" fmla="val 499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 угодно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11669"/>
            <a:ext cx="3592419" cy="25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c0826fb4a4658f8169c70a767d4991891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125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Андрей</cp:lastModifiedBy>
  <cp:revision>49</cp:revision>
  <dcterms:created xsi:type="dcterms:W3CDTF">2016-09-18T04:41:22Z</dcterms:created>
  <dcterms:modified xsi:type="dcterms:W3CDTF">2018-06-18T08:15:40Z</dcterms:modified>
</cp:coreProperties>
</file>