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58" r:id="rId5"/>
    <p:sldId id="274" r:id="rId6"/>
    <p:sldId id="260" r:id="rId7"/>
    <p:sldId id="261" r:id="rId8"/>
    <p:sldId id="262" r:id="rId9"/>
    <p:sldId id="267" r:id="rId10"/>
    <p:sldId id="264" r:id="rId11"/>
    <p:sldId id="271" r:id="rId12"/>
    <p:sldId id="280" r:id="rId13"/>
    <p:sldId id="288" r:id="rId14"/>
    <p:sldId id="276" r:id="rId15"/>
    <p:sldId id="277" r:id="rId16"/>
    <p:sldId id="278" r:id="rId17"/>
    <p:sldId id="279" r:id="rId18"/>
    <p:sldId id="268" r:id="rId19"/>
    <p:sldId id="269" r:id="rId20"/>
    <p:sldId id="270" r:id="rId21"/>
    <p:sldId id="275" r:id="rId22"/>
    <p:sldId id="266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990099"/>
    <a:srgbClr val="769B01"/>
    <a:srgbClr val="003300"/>
    <a:srgbClr val="FF5050"/>
    <a:srgbClr val="00FF00"/>
    <a:srgbClr val="AF2355"/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9" autoAdjust="0"/>
    <p:restoredTop sz="94660"/>
  </p:normalViewPr>
  <p:slideViewPr>
    <p:cSldViewPr>
      <p:cViewPr varScale="1">
        <p:scale>
          <a:sx n="63" d="100"/>
          <a:sy n="63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BACA46-F046-4073-93EC-C936EBF9DC9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AE3E7B-3679-4A3E-AF12-794075A52CC9}">
      <dgm:prSet phldrT="[Текст]" custT="1"/>
      <dgm:spPr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ru-RU" sz="1400" b="1" i="1" dirty="0" smtClean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подгото-вительный</a:t>
          </a:r>
          <a:r>
            <a:rPr lang="ru-RU" sz="2000" b="1" i="1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400" b="1" i="1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800" b="1" i="1" dirty="0">
            <a:solidFill>
              <a:schemeClr val="accent1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662FD3-31F8-46EA-8F6F-6FAD5ACC2819}" type="parTrans" cxnId="{43DBC2A0-49AD-4570-961C-7CB6DDD549A3}">
      <dgm:prSet/>
      <dgm:spPr/>
      <dgm:t>
        <a:bodyPr/>
        <a:lstStyle/>
        <a:p>
          <a:endParaRPr lang="ru-RU"/>
        </a:p>
      </dgm:t>
    </dgm:pt>
    <dgm:pt modelId="{F1852175-82EB-4C90-9DBF-9D93C1D2823D}" type="sibTrans" cxnId="{43DBC2A0-49AD-4570-961C-7CB6DDD549A3}">
      <dgm:prSet/>
      <dgm:spPr/>
      <dgm:t>
        <a:bodyPr/>
        <a:lstStyle/>
        <a:p>
          <a:endParaRPr lang="ru-RU"/>
        </a:p>
      </dgm:t>
    </dgm:pt>
    <dgm:pt modelId="{942CFCA2-96C3-40F5-8E7B-CB486376A7C3}">
      <dgm:prSet phldrT="[Текст]" custT="1"/>
      <dgm:spPr>
        <a:solidFill>
          <a:schemeClr val="accent1">
            <a:alpha val="90000"/>
          </a:schemeClr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ru-RU" sz="1800" b="1" i="1" dirty="0" smtClean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Прослушивание звукозаписей детских сказок, чтение русских народных сказок.</a:t>
          </a:r>
          <a:endParaRPr lang="ru-RU" sz="1800" b="1" i="1" dirty="0">
            <a:solidFill>
              <a:schemeClr val="bg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B3AB35-16C9-420E-804F-FC78C96AE2C7}" type="parTrans" cxnId="{42233A72-5EA1-484A-8721-993CE2DAFEE2}">
      <dgm:prSet/>
      <dgm:spPr/>
      <dgm:t>
        <a:bodyPr/>
        <a:lstStyle/>
        <a:p>
          <a:endParaRPr lang="ru-RU"/>
        </a:p>
      </dgm:t>
    </dgm:pt>
    <dgm:pt modelId="{F83980C0-6B31-4E35-AFAD-DD9988BD6FE4}" type="sibTrans" cxnId="{42233A72-5EA1-484A-8721-993CE2DAFEE2}">
      <dgm:prSet/>
      <dgm:spPr/>
      <dgm:t>
        <a:bodyPr/>
        <a:lstStyle/>
        <a:p>
          <a:endParaRPr lang="ru-RU"/>
        </a:p>
      </dgm:t>
    </dgm:pt>
    <dgm:pt modelId="{54B88B43-8F5E-48C5-A860-F9B4B3988680}">
      <dgm:prSet phldrT="[Текст]" custT="1"/>
      <dgm:spPr>
        <a:solidFill>
          <a:schemeClr val="accent1">
            <a:alpha val="90000"/>
          </a:schemeClr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ru-RU" sz="1800" b="1" i="1" dirty="0" smtClean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Беседа «В гостях  у сказки», рассказывание детьми «Моя любимая сказка».</a:t>
          </a:r>
          <a:endParaRPr lang="ru-RU" sz="1800" b="1" i="1" dirty="0">
            <a:solidFill>
              <a:schemeClr val="bg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B213FC-3165-4622-86F3-75BA5749DB46}" type="parTrans" cxnId="{C420BB0A-9CF7-4056-845A-90F6898DA5BE}">
      <dgm:prSet/>
      <dgm:spPr/>
      <dgm:t>
        <a:bodyPr/>
        <a:lstStyle/>
        <a:p>
          <a:endParaRPr lang="ru-RU"/>
        </a:p>
      </dgm:t>
    </dgm:pt>
    <dgm:pt modelId="{662C9570-4A73-4CEA-9006-67F0CB9F4DF6}" type="sibTrans" cxnId="{C420BB0A-9CF7-4056-845A-90F6898DA5BE}">
      <dgm:prSet/>
      <dgm:spPr/>
      <dgm:t>
        <a:bodyPr/>
        <a:lstStyle/>
        <a:p>
          <a:endParaRPr lang="ru-RU"/>
        </a:p>
      </dgm:t>
    </dgm:pt>
    <dgm:pt modelId="{0E364A3A-2232-4596-AFB9-779B3DE5A0F3}">
      <dgm:prSet phldrT="[Текст]" custT="1"/>
      <dgm:spPr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ru-RU" sz="1400" b="1" i="1" dirty="0" smtClean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активной деятель-ности</a:t>
          </a:r>
          <a:endParaRPr lang="ru-RU" sz="1400" b="1" i="1" dirty="0">
            <a:solidFill>
              <a:schemeClr val="bg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40CBF2-301F-4F9A-9A29-837FBB96C01E}" type="parTrans" cxnId="{87FC5E2E-E656-4F5D-8FF3-9525105E7928}">
      <dgm:prSet/>
      <dgm:spPr/>
      <dgm:t>
        <a:bodyPr/>
        <a:lstStyle/>
        <a:p>
          <a:endParaRPr lang="ru-RU"/>
        </a:p>
      </dgm:t>
    </dgm:pt>
    <dgm:pt modelId="{4007757E-7716-477B-8147-9CFC2B619277}" type="sibTrans" cxnId="{87FC5E2E-E656-4F5D-8FF3-9525105E7928}">
      <dgm:prSet/>
      <dgm:spPr/>
      <dgm:t>
        <a:bodyPr/>
        <a:lstStyle/>
        <a:p>
          <a:endParaRPr lang="ru-RU"/>
        </a:p>
      </dgm:t>
    </dgm:pt>
    <dgm:pt modelId="{E3C17E8F-8847-4528-B445-D3A38F476619}">
      <dgm:prSet phldrT="[Текст]" custT="1"/>
      <dgm:spPr>
        <a:solidFill>
          <a:schemeClr val="accent1">
            <a:alpha val="90000"/>
          </a:schemeClr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ru-RU" sz="1800" b="1" i="1" dirty="0" smtClean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Игры-драматизации, сюжетно-ролевые игры.</a:t>
          </a:r>
          <a:endParaRPr lang="ru-RU" sz="1800" b="1" i="1" dirty="0">
            <a:solidFill>
              <a:schemeClr val="bg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14D1B2-16B4-4896-807C-5E0A46DE228B}" type="parTrans" cxnId="{A3415C23-96D3-460D-96D0-C8F472B02964}">
      <dgm:prSet/>
      <dgm:spPr/>
      <dgm:t>
        <a:bodyPr/>
        <a:lstStyle/>
        <a:p>
          <a:endParaRPr lang="ru-RU"/>
        </a:p>
      </dgm:t>
    </dgm:pt>
    <dgm:pt modelId="{4F0E8585-B494-4855-910F-C55B4446A835}" type="sibTrans" cxnId="{A3415C23-96D3-460D-96D0-C8F472B02964}">
      <dgm:prSet/>
      <dgm:spPr/>
      <dgm:t>
        <a:bodyPr/>
        <a:lstStyle/>
        <a:p>
          <a:endParaRPr lang="ru-RU"/>
        </a:p>
      </dgm:t>
    </dgm:pt>
    <dgm:pt modelId="{C4667E1E-748E-48C4-9A4A-C06A51906089}">
      <dgm:prSet phldrT="[Текст]" custT="1"/>
      <dgm:spPr>
        <a:solidFill>
          <a:schemeClr val="accent1">
            <a:alpha val="90000"/>
          </a:schemeClr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ru-RU" sz="1800" b="1" i="1" dirty="0" smtClean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Театрализованная деятельность родителей с детьми.</a:t>
          </a:r>
          <a:endParaRPr lang="ru-RU" sz="2000" b="1" i="1" dirty="0">
            <a:solidFill>
              <a:schemeClr val="bg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3B7883-F140-4653-AD5C-A9FB5574C855}" type="parTrans" cxnId="{7B815295-8BA8-49A1-812B-056F0083A525}">
      <dgm:prSet/>
      <dgm:spPr/>
      <dgm:t>
        <a:bodyPr/>
        <a:lstStyle/>
        <a:p>
          <a:endParaRPr lang="ru-RU"/>
        </a:p>
      </dgm:t>
    </dgm:pt>
    <dgm:pt modelId="{CA866D1C-355E-49B5-86D8-25D80BBCD7EF}" type="sibTrans" cxnId="{7B815295-8BA8-49A1-812B-056F0083A525}">
      <dgm:prSet/>
      <dgm:spPr/>
      <dgm:t>
        <a:bodyPr/>
        <a:lstStyle/>
        <a:p>
          <a:endParaRPr lang="ru-RU"/>
        </a:p>
      </dgm:t>
    </dgm:pt>
    <dgm:pt modelId="{0014F32C-33F4-4006-8B51-A5D27EF941D0}">
      <dgm:prSet phldrT="[Текст]" custT="1"/>
      <dgm:spPr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ru-RU" sz="1400" b="1" i="1" dirty="0" smtClean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практичес- кой деятельности</a:t>
          </a:r>
          <a:endParaRPr lang="ru-RU" sz="1400" b="1" i="1" dirty="0">
            <a:solidFill>
              <a:schemeClr val="bg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9A8164-74DA-4879-8541-39987AA5518D}" type="parTrans" cxnId="{3D0A5489-66F4-4FD1-A057-65A6FB285613}">
      <dgm:prSet/>
      <dgm:spPr/>
      <dgm:t>
        <a:bodyPr/>
        <a:lstStyle/>
        <a:p>
          <a:endParaRPr lang="ru-RU"/>
        </a:p>
      </dgm:t>
    </dgm:pt>
    <dgm:pt modelId="{0395ABA3-B578-445D-AB83-9EF38A8F2331}" type="sibTrans" cxnId="{3D0A5489-66F4-4FD1-A057-65A6FB285613}">
      <dgm:prSet/>
      <dgm:spPr/>
      <dgm:t>
        <a:bodyPr/>
        <a:lstStyle/>
        <a:p>
          <a:endParaRPr lang="ru-RU"/>
        </a:p>
      </dgm:t>
    </dgm:pt>
    <dgm:pt modelId="{7F8E2D3F-8C67-4CEE-B3EC-AF9B93EC42AB}">
      <dgm:prSet phldrT="[Текст]" custT="1"/>
      <dgm:spPr>
        <a:solidFill>
          <a:schemeClr val="accent1">
            <a:alpha val="90000"/>
          </a:schemeClr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ru-RU" sz="1800" b="1" i="1" dirty="0" smtClean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Рисование «В мире сказок».</a:t>
          </a:r>
          <a:endParaRPr lang="ru-RU" sz="1800" b="1" i="1" dirty="0">
            <a:solidFill>
              <a:schemeClr val="bg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A0A0E8-1584-4965-85DC-6A92D9C98DFD}" type="parTrans" cxnId="{D25FCD9A-D6C0-4771-B875-D17FEB80C8A7}">
      <dgm:prSet/>
      <dgm:spPr/>
      <dgm:t>
        <a:bodyPr/>
        <a:lstStyle/>
        <a:p>
          <a:endParaRPr lang="ru-RU"/>
        </a:p>
      </dgm:t>
    </dgm:pt>
    <dgm:pt modelId="{43B2239D-CDD5-4429-9094-9B4D90D3799D}" type="sibTrans" cxnId="{D25FCD9A-D6C0-4771-B875-D17FEB80C8A7}">
      <dgm:prSet/>
      <dgm:spPr/>
      <dgm:t>
        <a:bodyPr/>
        <a:lstStyle/>
        <a:p>
          <a:endParaRPr lang="ru-RU"/>
        </a:p>
      </dgm:t>
    </dgm:pt>
    <dgm:pt modelId="{267683CF-A0EF-469F-B738-026D3E88D8C2}">
      <dgm:prSet phldrT="[Текст]" custT="1"/>
      <dgm:spPr>
        <a:solidFill>
          <a:schemeClr val="accent1">
            <a:alpha val="90000"/>
          </a:schemeClr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ru-RU" sz="1800" b="1" i="1" dirty="0" smtClean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Лепка « Мой любимый сказочный герой»</a:t>
          </a:r>
          <a:r>
            <a:rPr lang="ru-RU" sz="2000" b="1" i="1" dirty="0" smtClean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sz="2000" b="1" i="1" dirty="0">
            <a:solidFill>
              <a:schemeClr val="bg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DB66C2-EB55-4B4C-843A-8063EC600180}" type="parTrans" cxnId="{6C7FAA8B-D88B-4C4F-9C67-2750C9840D42}">
      <dgm:prSet/>
      <dgm:spPr/>
      <dgm:t>
        <a:bodyPr/>
        <a:lstStyle/>
        <a:p>
          <a:endParaRPr lang="ru-RU"/>
        </a:p>
      </dgm:t>
    </dgm:pt>
    <dgm:pt modelId="{349E16AA-E585-407E-9B68-C7F4014E6964}" type="sibTrans" cxnId="{6C7FAA8B-D88B-4C4F-9C67-2750C9840D42}">
      <dgm:prSet/>
      <dgm:spPr/>
      <dgm:t>
        <a:bodyPr/>
        <a:lstStyle/>
        <a:p>
          <a:endParaRPr lang="ru-RU"/>
        </a:p>
      </dgm:t>
    </dgm:pt>
    <dgm:pt modelId="{69D10AAD-7EAA-4301-B211-6E4D95A846DB}">
      <dgm:prSet phldrT="[Текст]" custT="1"/>
      <dgm:spPr>
        <a:solidFill>
          <a:schemeClr val="accent1">
            <a:alpha val="90000"/>
          </a:schemeClr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ru-RU" sz="1800" b="1" i="1" dirty="0" smtClean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Инсценировка сказки «Репка» (театр на тарелочках).</a:t>
          </a:r>
          <a:endParaRPr lang="ru-RU" sz="1800" b="1" i="1" dirty="0">
            <a:solidFill>
              <a:schemeClr val="bg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10D688-4624-4927-9DE2-AE6E97D8E4DD}" type="parTrans" cxnId="{01AD1A65-9A2C-4425-B316-F5A075A65F8D}">
      <dgm:prSet/>
      <dgm:spPr/>
      <dgm:t>
        <a:bodyPr/>
        <a:lstStyle/>
        <a:p>
          <a:endParaRPr lang="ru-RU"/>
        </a:p>
      </dgm:t>
    </dgm:pt>
    <dgm:pt modelId="{1077ED36-131A-4719-A879-2A9C409C6FE4}" type="sibTrans" cxnId="{01AD1A65-9A2C-4425-B316-F5A075A65F8D}">
      <dgm:prSet/>
      <dgm:spPr/>
      <dgm:t>
        <a:bodyPr/>
        <a:lstStyle/>
        <a:p>
          <a:endParaRPr lang="ru-RU"/>
        </a:p>
      </dgm:t>
    </dgm:pt>
    <dgm:pt modelId="{16B69626-C002-43DB-90DD-99C54FC20FFB}">
      <dgm:prSet phldrT="[Текст]" custT="1"/>
      <dgm:spPr>
        <a:solidFill>
          <a:schemeClr val="accent1">
            <a:alpha val="90000"/>
          </a:schemeClr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ru-RU" sz="1800" b="1" i="1" dirty="0" smtClean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Презентация-выставка детских работ.</a:t>
          </a:r>
          <a:endParaRPr lang="ru-RU" sz="1800" b="1" i="1" dirty="0">
            <a:solidFill>
              <a:schemeClr val="bg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643720-E80D-4870-9E4E-531A89712018}" type="parTrans" cxnId="{1F97C164-409E-4C55-97C4-3FA2740A6138}">
      <dgm:prSet/>
      <dgm:spPr/>
      <dgm:t>
        <a:bodyPr/>
        <a:lstStyle/>
        <a:p>
          <a:endParaRPr lang="ru-RU"/>
        </a:p>
      </dgm:t>
    </dgm:pt>
    <dgm:pt modelId="{873E4913-0AC8-4165-A6EA-85861D49B849}" type="sibTrans" cxnId="{1F97C164-409E-4C55-97C4-3FA2740A6138}">
      <dgm:prSet/>
      <dgm:spPr/>
      <dgm:t>
        <a:bodyPr/>
        <a:lstStyle/>
        <a:p>
          <a:endParaRPr lang="ru-RU"/>
        </a:p>
      </dgm:t>
    </dgm:pt>
    <dgm:pt modelId="{341A211B-098C-4B03-BE9A-965890D47949}">
      <dgm:prSet phldrT="[Текст]" custT="1"/>
      <dgm:spPr>
        <a:solidFill>
          <a:schemeClr val="accent1">
            <a:alpha val="90000"/>
          </a:schemeClr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ru-RU" sz="1800" b="1" i="1" dirty="0" smtClean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Игра-импровизация «Жили-были…», на основе сюжетов русских народных сказок (театр на ложках).  </a:t>
          </a:r>
          <a:endParaRPr lang="ru-RU" sz="1800" b="1" i="1" dirty="0">
            <a:solidFill>
              <a:schemeClr val="bg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FB2602-1880-4D52-B8DF-BE195AE25B9A}" type="parTrans" cxnId="{0D4BE37B-D64B-42EC-987C-00DC0A43F554}">
      <dgm:prSet/>
      <dgm:spPr/>
      <dgm:t>
        <a:bodyPr/>
        <a:lstStyle/>
        <a:p>
          <a:endParaRPr lang="ru-RU"/>
        </a:p>
      </dgm:t>
    </dgm:pt>
    <dgm:pt modelId="{2D2D9F3E-5CA1-461C-8C94-4C419B741361}" type="sibTrans" cxnId="{0D4BE37B-D64B-42EC-987C-00DC0A43F554}">
      <dgm:prSet/>
      <dgm:spPr/>
      <dgm:t>
        <a:bodyPr/>
        <a:lstStyle/>
        <a:p>
          <a:endParaRPr lang="ru-RU"/>
        </a:p>
      </dgm:t>
    </dgm:pt>
    <dgm:pt modelId="{BEB4E982-1E27-4A99-8CAC-4FDB14A4DD6A}" type="pres">
      <dgm:prSet presAssocID="{6BBACA46-F046-4073-93EC-C936EBF9DC9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A4D1A1-466A-4661-826E-F3073B92499A}" type="pres">
      <dgm:prSet presAssocID="{2DAE3E7B-3679-4A3E-AF12-794075A52CC9}" presName="composite" presStyleCnt="0"/>
      <dgm:spPr>
        <a:scene3d>
          <a:camera prst="orthographicFront"/>
          <a:lightRig rig="threePt" dir="t"/>
        </a:scene3d>
        <a:sp3d>
          <a:bevelT w="114300" prst="hardEdge"/>
        </a:sp3d>
      </dgm:spPr>
    </dgm:pt>
    <dgm:pt modelId="{352FFD28-230A-416F-A07A-4B6B7DCF9461}" type="pres">
      <dgm:prSet presAssocID="{2DAE3E7B-3679-4A3E-AF12-794075A52CC9}" presName="parentText" presStyleLbl="alignNode1" presStyleIdx="0" presStyleCnt="3" custLinFactNeighborX="-2343" custLinFactNeighborY="-2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5987B-8701-46CB-AB8B-2957EA15F4A7}" type="pres">
      <dgm:prSet presAssocID="{2DAE3E7B-3679-4A3E-AF12-794075A52CC9}" presName="descendantText" presStyleLbl="alignAcc1" presStyleIdx="0" presStyleCnt="3" custScaleY="121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E2167-0392-4B15-AC65-9A07A7C9C988}" type="pres">
      <dgm:prSet presAssocID="{F1852175-82EB-4C90-9DBF-9D93C1D2823D}" presName="sp" presStyleCnt="0"/>
      <dgm:spPr>
        <a:scene3d>
          <a:camera prst="orthographicFront"/>
          <a:lightRig rig="threePt" dir="t"/>
        </a:scene3d>
        <a:sp3d>
          <a:bevelT w="114300" prst="hardEdge"/>
        </a:sp3d>
      </dgm:spPr>
    </dgm:pt>
    <dgm:pt modelId="{8621029B-3A87-4DFB-9C71-B7033BD244F0}" type="pres">
      <dgm:prSet presAssocID="{0E364A3A-2232-4596-AFB9-779B3DE5A0F3}" presName="composite" presStyleCnt="0"/>
      <dgm:spPr>
        <a:scene3d>
          <a:camera prst="orthographicFront"/>
          <a:lightRig rig="threePt" dir="t"/>
        </a:scene3d>
        <a:sp3d>
          <a:bevelT w="114300" prst="hardEdge"/>
        </a:sp3d>
      </dgm:spPr>
    </dgm:pt>
    <dgm:pt modelId="{AE354277-A9CD-4C29-A36B-2F3698D49319}" type="pres">
      <dgm:prSet presAssocID="{0E364A3A-2232-4596-AFB9-779B3DE5A0F3}" presName="parentText" presStyleLbl="alignNode1" presStyleIdx="1" presStyleCnt="3" custScaleX="109501" custLinFactNeighborX="3508" custLinFactNeighborY="-32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7ECB3-5A21-45BB-8106-0F3EE067B3E7}" type="pres">
      <dgm:prSet presAssocID="{0E364A3A-2232-4596-AFB9-779B3DE5A0F3}" presName="descendantText" presStyleLbl="alignAcc1" presStyleIdx="1" presStyleCnt="3" custScaleX="98678" custScaleY="146922" custLinFactNeighborX="-633" custLinFactNeighborY="6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9CA64-74A3-4250-8985-FBAC627BAC66}" type="pres">
      <dgm:prSet presAssocID="{4007757E-7716-477B-8147-9CFC2B619277}" presName="sp" presStyleCnt="0"/>
      <dgm:spPr>
        <a:scene3d>
          <a:camera prst="orthographicFront"/>
          <a:lightRig rig="threePt" dir="t"/>
        </a:scene3d>
        <a:sp3d>
          <a:bevelT w="114300" prst="hardEdge"/>
        </a:sp3d>
      </dgm:spPr>
    </dgm:pt>
    <dgm:pt modelId="{177B980D-AC87-475E-8A70-B04C12E5C283}" type="pres">
      <dgm:prSet presAssocID="{0014F32C-33F4-4006-8B51-A5D27EF941D0}" presName="composite" presStyleCnt="0"/>
      <dgm:spPr>
        <a:scene3d>
          <a:camera prst="orthographicFront"/>
          <a:lightRig rig="threePt" dir="t"/>
        </a:scene3d>
        <a:sp3d>
          <a:bevelT w="114300" prst="hardEdge"/>
        </a:sp3d>
      </dgm:spPr>
    </dgm:pt>
    <dgm:pt modelId="{AAEC46B3-5869-483D-99FE-2E8B678AFCDD}" type="pres">
      <dgm:prSet presAssocID="{0014F32C-33F4-4006-8B51-A5D27EF941D0}" presName="parentText" presStyleLbl="alignNode1" presStyleIdx="2" presStyleCnt="3" custLinFactNeighborX="-2498" custLinFactNeighborY="7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988753-B080-44D4-8C55-CD79E3AB18EA}" type="pres">
      <dgm:prSet presAssocID="{0014F32C-33F4-4006-8B51-A5D27EF941D0}" presName="descendantText" presStyleLbl="alignAcc1" presStyleIdx="2" presStyleCnt="3" custScaleX="101188" custScaleY="133672" custLinFactNeighborX="368" custLinFactNeighborY="16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0A5489-66F4-4FD1-A057-65A6FB285613}" srcId="{6BBACA46-F046-4073-93EC-C936EBF9DC9F}" destId="{0014F32C-33F4-4006-8B51-A5D27EF941D0}" srcOrd="2" destOrd="0" parTransId="{119A8164-74DA-4879-8541-39987AA5518D}" sibTransId="{0395ABA3-B578-445D-AB83-9EF38A8F2331}"/>
    <dgm:cxn modelId="{42233A72-5EA1-484A-8721-993CE2DAFEE2}" srcId="{2DAE3E7B-3679-4A3E-AF12-794075A52CC9}" destId="{942CFCA2-96C3-40F5-8E7B-CB486376A7C3}" srcOrd="0" destOrd="0" parTransId="{63B3AB35-16C9-420E-804F-FC78C96AE2C7}" sibTransId="{F83980C0-6B31-4E35-AFAD-DD9988BD6FE4}"/>
    <dgm:cxn modelId="{32CE1EC4-E3BF-476C-B6BB-8721DE487D5D}" type="presOf" srcId="{0014F32C-33F4-4006-8B51-A5D27EF941D0}" destId="{AAEC46B3-5869-483D-99FE-2E8B678AFCDD}" srcOrd="0" destOrd="0" presId="urn:microsoft.com/office/officeart/2005/8/layout/chevron2"/>
    <dgm:cxn modelId="{01AD1A65-9A2C-4425-B316-F5A075A65F8D}" srcId="{0E364A3A-2232-4596-AFB9-779B3DE5A0F3}" destId="{69D10AAD-7EAA-4301-B211-6E4D95A846DB}" srcOrd="2" destOrd="0" parTransId="{F610D688-4624-4927-9DE2-AE6E97D8E4DD}" sibTransId="{1077ED36-131A-4719-A879-2A9C409C6FE4}"/>
    <dgm:cxn modelId="{8664C059-71A4-4FCE-802E-039701004A1D}" type="presOf" srcId="{267683CF-A0EF-469F-B738-026D3E88D8C2}" destId="{24988753-B080-44D4-8C55-CD79E3AB18EA}" srcOrd="0" destOrd="1" presId="urn:microsoft.com/office/officeart/2005/8/layout/chevron2"/>
    <dgm:cxn modelId="{DADBBE44-24E1-487E-9283-5F813A59B3A8}" type="presOf" srcId="{0E364A3A-2232-4596-AFB9-779B3DE5A0F3}" destId="{AE354277-A9CD-4C29-A36B-2F3698D49319}" srcOrd="0" destOrd="0" presId="urn:microsoft.com/office/officeart/2005/8/layout/chevron2"/>
    <dgm:cxn modelId="{7B815295-8BA8-49A1-812B-056F0083A525}" srcId="{0E364A3A-2232-4596-AFB9-779B3DE5A0F3}" destId="{C4667E1E-748E-48C4-9A4A-C06A51906089}" srcOrd="1" destOrd="0" parTransId="{D93B7883-F140-4653-AD5C-A9FB5574C855}" sibTransId="{CA866D1C-355E-49B5-86D8-25D80BBCD7EF}"/>
    <dgm:cxn modelId="{87FC5E2E-E656-4F5D-8FF3-9525105E7928}" srcId="{6BBACA46-F046-4073-93EC-C936EBF9DC9F}" destId="{0E364A3A-2232-4596-AFB9-779B3DE5A0F3}" srcOrd="1" destOrd="0" parTransId="{6A40CBF2-301F-4F9A-9A29-837FBB96C01E}" sibTransId="{4007757E-7716-477B-8147-9CFC2B619277}"/>
    <dgm:cxn modelId="{0D4BE37B-D64B-42EC-987C-00DC0A43F554}" srcId="{0E364A3A-2232-4596-AFB9-779B3DE5A0F3}" destId="{341A211B-098C-4B03-BE9A-965890D47949}" srcOrd="3" destOrd="0" parTransId="{16FB2602-1880-4D52-B8DF-BE195AE25B9A}" sibTransId="{2D2D9F3E-5CA1-461C-8C94-4C419B741361}"/>
    <dgm:cxn modelId="{C0E05CC0-C840-404A-AC40-EB93754A5D77}" type="presOf" srcId="{2DAE3E7B-3679-4A3E-AF12-794075A52CC9}" destId="{352FFD28-230A-416F-A07A-4B6B7DCF9461}" srcOrd="0" destOrd="0" presId="urn:microsoft.com/office/officeart/2005/8/layout/chevron2"/>
    <dgm:cxn modelId="{C420BB0A-9CF7-4056-845A-90F6898DA5BE}" srcId="{2DAE3E7B-3679-4A3E-AF12-794075A52CC9}" destId="{54B88B43-8F5E-48C5-A860-F9B4B3988680}" srcOrd="1" destOrd="0" parTransId="{33B213FC-3165-4622-86F3-75BA5749DB46}" sibTransId="{662C9570-4A73-4CEA-9006-67F0CB9F4DF6}"/>
    <dgm:cxn modelId="{D25FCD9A-D6C0-4771-B875-D17FEB80C8A7}" srcId="{0014F32C-33F4-4006-8B51-A5D27EF941D0}" destId="{7F8E2D3F-8C67-4CEE-B3EC-AF9B93EC42AB}" srcOrd="0" destOrd="0" parTransId="{47A0A0E8-1584-4965-85DC-6A92D9C98DFD}" sibTransId="{43B2239D-CDD5-4429-9094-9B4D90D3799D}"/>
    <dgm:cxn modelId="{A3415C23-96D3-460D-96D0-C8F472B02964}" srcId="{0E364A3A-2232-4596-AFB9-779B3DE5A0F3}" destId="{E3C17E8F-8847-4528-B445-D3A38F476619}" srcOrd="0" destOrd="0" parTransId="{8F14D1B2-16B4-4896-807C-5E0A46DE228B}" sibTransId="{4F0E8585-B494-4855-910F-C55B4446A835}"/>
    <dgm:cxn modelId="{E1FE1621-78A1-48E3-9535-717DDAA490B5}" type="presOf" srcId="{54B88B43-8F5E-48C5-A860-F9B4B3988680}" destId="{7BF5987B-8701-46CB-AB8B-2957EA15F4A7}" srcOrd="0" destOrd="1" presId="urn:microsoft.com/office/officeart/2005/8/layout/chevron2"/>
    <dgm:cxn modelId="{43DBC2A0-49AD-4570-961C-7CB6DDD549A3}" srcId="{6BBACA46-F046-4073-93EC-C936EBF9DC9F}" destId="{2DAE3E7B-3679-4A3E-AF12-794075A52CC9}" srcOrd="0" destOrd="0" parTransId="{80662FD3-31F8-46EA-8F6F-6FAD5ACC2819}" sibTransId="{F1852175-82EB-4C90-9DBF-9D93C1D2823D}"/>
    <dgm:cxn modelId="{CB718F9D-E7AB-4A99-9BD2-7858DF081FAD}" type="presOf" srcId="{341A211B-098C-4B03-BE9A-965890D47949}" destId="{E2F7ECB3-5A21-45BB-8106-0F3EE067B3E7}" srcOrd="0" destOrd="3" presId="urn:microsoft.com/office/officeart/2005/8/layout/chevron2"/>
    <dgm:cxn modelId="{7F148199-F538-4621-A14D-E6DE014DE519}" type="presOf" srcId="{C4667E1E-748E-48C4-9A4A-C06A51906089}" destId="{E2F7ECB3-5A21-45BB-8106-0F3EE067B3E7}" srcOrd="0" destOrd="1" presId="urn:microsoft.com/office/officeart/2005/8/layout/chevron2"/>
    <dgm:cxn modelId="{33362647-C418-4263-84CD-BC6B546B1BA2}" type="presOf" srcId="{7F8E2D3F-8C67-4CEE-B3EC-AF9B93EC42AB}" destId="{24988753-B080-44D4-8C55-CD79E3AB18EA}" srcOrd="0" destOrd="0" presId="urn:microsoft.com/office/officeart/2005/8/layout/chevron2"/>
    <dgm:cxn modelId="{2296A5D8-F509-46E6-B4AF-FD9070A7EE43}" type="presOf" srcId="{16B69626-C002-43DB-90DD-99C54FC20FFB}" destId="{24988753-B080-44D4-8C55-CD79E3AB18EA}" srcOrd="0" destOrd="2" presId="urn:microsoft.com/office/officeart/2005/8/layout/chevron2"/>
    <dgm:cxn modelId="{6C7FAA8B-D88B-4C4F-9C67-2750C9840D42}" srcId="{0014F32C-33F4-4006-8B51-A5D27EF941D0}" destId="{267683CF-A0EF-469F-B738-026D3E88D8C2}" srcOrd="1" destOrd="0" parTransId="{37DB66C2-EB55-4B4C-843A-8063EC600180}" sibTransId="{349E16AA-E585-407E-9B68-C7F4014E6964}"/>
    <dgm:cxn modelId="{2CF9878A-34EB-462E-A55D-9C4CA228329C}" type="presOf" srcId="{942CFCA2-96C3-40F5-8E7B-CB486376A7C3}" destId="{7BF5987B-8701-46CB-AB8B-2957EA15F4A7}" srcOrd="0" destOrd="0" presId="urn:microsoft.com/office/officeart/2005/8/layout/chevron2"/>
    <dgm:cxn modelId="{1921BC1E-128B-449C-B8E7-FAB4EFF3039A}" type="presOf" srcId="{E3C17E8F-8847-4528-B445-D3A38F476619}" destId="{E2F7ECB3-5A21-45BB-8106-0F3EE067B3E7}" srcOrd="0" destOrd="0" presId="urn:microsoft.com/office/officeart/2005/8/layout/chevron2"/>
    <dgm:cxn modelId="{7F0C36EF-F4C2-441D-966A-EAC2BAA09503}" type="presOf" srcId="{69D10AAD-7EAA-4301-B211-6E4D95A846DB}" destId="{E2F7ECB3-5A21-45BB-8106-0F3EE067B3E7}" srcOrd="0" destOrd="2" presId="urn:microsoft.com/office/officeart/2005/8/layout/chevron2"/>
    <dgm:cxn modelId="{1F97C164-409E-4C55-97C4-3FA2740A6138}" srcId="{0014F32C-33F4-4006-8B51-A5D27EF941D0}" destId="{16B69626-C002-43DB-90DD-99C54FC20FFB}" srcOrd="2" destOrd="0" parTransId="{D5643720-E80D-4870-9E4E-531A89712018}" sibTransId="{873E4913-0AC8-4165-A6EA-85861D49B849}"/>
    <dgm:cxn modelId="{F3DBBF63-0350-45D3-A369-315BF2722220}" type="presOf" srcId="{6BBACA46-F046-4073-93EC-C936EBF9DC9F}" destId="{BEB4E982-1E27-4A99-8CAC-4FDB14A4DD6A}" srcOrd="0" destOrd="0" presId="urn:microsoft.com/office/officeart/2005/8/layout/chevron2"/>
    <dgm:cxn modelId="{19E2170F-90DE-4AF8-92AE-84A95B184E6D}" type="presParOf" srcId="{BEB4E982-1E27-4A99-8CAC-4FDB14A4DD6A}" destId="{14A4D1A1-466A-4661-826E-F3073B92499A}" srcOrd="0" destOrd="0" presId="urn:microsoft.com/office/officeart/2005/8/layout/chevron2"/>
    <dgm:cxn modelId="{B2CF4C96-0FC8-45F0-AB66-EFACC60C39A6}" type="presParOf" srcId="{14A4D1A1-466A-4661-826E-F3073B92499A}" destId="{352FFD28-230A-416F-A07A-4B6B7DCF9461}" srcOrd="0" destOrd="0" presId="urn:microsoft.com/office/officeart/2005/8/layout/chevron2"/>
    <dgm:cxn modelId="{2CE713DD-F95F-405D-99AA-86B9B3B7FA5C}" type="presParOf" srcId="{14A4D1A1-466A-4661-826E-F3073B92499A}" destId="{7BF5987B-8701-46CB-AB8B-2957EA15F4A7}" srcOrd="1" destOrd="0" presId="urn:microsoft.com/office/officeart/2005/8/layout/chevron2"/>
    <dgm:cxn modelId="{A2605CE1-6AFF-42F1-989E-2189791A463B}" type="presParOf" srcId="{BEB4E982-1E27-4A99-8CAC-4FDB14A4DD6A}" destId="{B45E2167-0392-4B15-AC65-9A07A7C9C988}" srcOrd="1" destOrd="0" presId="urn:microsoft.com/office/officeart/2005/8/layout/chevron2"/>
    <dgm:cxn modelId="{9AB74A60-0895-48BB-933C-BC977108CBF8}" type="presParOf" srcId="{BEB4E982-1E27-4A99-8CAC-4FDB14A4DD6A}" destId="{8621029B-3A87-4DFB-9C71-B7033BD244F0}" srcOrd="2" destOrd="0" presId="urn:microsoft.com/office/officeart/2005/8/layout/chevron2"/>
    <dgm:cxn modelId="{61B38043-2AB0-4E81-91FB-7FB8B2CC5B1D}" type="presParOf" srcId="{8621029B-3A87-4DFB-9C71-B7033BD244F0}" destId="{AE354277-A9CD-4C29-A36B-2F3698D49319}" srcOrd="0" destOrd="0" presId="urn:microsoft.com/office/officeart/2005/8/layout/chevron2"/>
    <dgm:cxn modelId="{DF81C239-A78F-4034-8E2D-B285EC406D21}" type="presParOf" srcId="{8621029B-3A87-4DFB-9C71-B7033BD244F0}" destId="{E2F7ECB3-5A21-45BB-8106-0F3EE067B3E7}" srcOrd="1" destOrd="0" presId="urn:microsoft.com/office/officeart/2005/8/layout/chevron2"/>
    <dgm:cxn modelId="{9AE13786-FEC0-411F-8CDA-D1C5E3C71EBA}" type="presParOf" srcId="{BEB4E982-1E27-4A99-8CAC-4FDB14A4DD6A}" destId="{D1C9CA64-74A3-4250-8985-FBAC627BAC66}" srcOrd="3" destOrd="0" presId="urn:microsoft.com/office/officeart/2005/8/layout/chevron2"/>
    <dgm:cxn modelId="{E66D23D9-8D45-4B00-A83C-59ACEAA3A3B0}" type="presParOf" srcId="{BEB4E982-1E27-4A99-8CAC-4FDB14A4DD6A}" destId="{177B980D-AC87-475E-8A70-B04C12E5C283}" srcOrd="4" destOrd="0" presId="urn:microsoft.com/office/officeart/2005/8/layout/chevron2"/>
    <dgm:cxn modelId="{251EBE28-5837-4462-B2CA-D821B038FD5A}" type="presParOf" srcId="{177B980D-AC87-475E-8A70-B04C12E5C283}" destId="{AAEC46B3-5869-483D-99FE-2E8B678AFCDD}" srcOrd="0" destOrd="0" presId="urn:microsoft.com/office/officeart/2005/8/layout/chevron2"/>
    <dgm:cxn modelId="{6D19F7BC-41ED-40F9-9A03-F5CB06405D42}" type="presParOf" srcId="{177B980D-AC87-475E-8A70-B04C12E5C283}" destId="{24988753-B080-44D4-8C55-CD79E3AB18EA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91E7BB-306C-4EE7-BD80-898235EED64F}" type="doc">
      <dgm:prSet loTypeId="urn:microsoft.com/office/officeart/2005/8/layout/radial6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6C7D6AD-DEEE-48DC-972D-266F5075F8F1}">
      <dgm:prSet phldrT="[Текст]" custT="1"/>
      <dgm:spPr/>
      <dgm:t>
        <a:bodyPr/>
        <a:lstStyle/>
        <a:p>
          <a:r>
            <a:rPr lang="ru-RU" sz="2000" dirty="0" smtClean="0"/>
            <a:t>Проектная деятельность включает в себя следующие направления развития:</a:t>
          </a:r>
          <a:endParaRPr lang="ru-RU" sz="2000" dirty="0"/>
        </a:p>
      </dgm:t>
    </dgm:pt>
    <dgm:pt modelId="{32E6F51D-51C6-47D3-B24C-2CCCBD9B14C4}" type="parTrans" cxnId="{53254C10-6804-4F7A-A687-14805A7C42F1}">
      <dgm:prSet/>
      <dgm:spPr/>
      <dgm:t>
        <a:bodyPr/>
        <a:lstStyle/>
        <a:p>
          <a:endParaRPr lang="ru-RU"/>
        </a:p>
      </dgm:t>
    </dgm:pt>
    <dgm:pt modelId="{E947FA4A-AC4C-48C8-B90D-310A08642739}" type="sibTrans" cxnId="{53254C10-6804-4F7A-A687-14805A7C42F1}">
      <dgm:prSet/>
      <dgm:spPr/>
      <dgm:t>
        <a:bodyPr/>
        <a:lstStyle/>
        <a:p>
          <a:endParaRPr lang="ru-RU"/>
        </a:p>
      </dgm:t>
    </dgm:pt>
    <dgm:pt modelId="{FA80BB2E-5D58-4FC9-9D35-060C413B9E29}">
      <dgm:prSet phldrT="[Текст]" custT="1"/>
      <dgm:spPr/>
      <dgm:t>
        <a:bodyPr/>
        <a:lstStyle/>
        <a:p>
          <a:r>
            <a:rPr lang="ru-RU" sz="1800" dirty="0" smtClean="0"/>
            <a:t>Социально-коммуникативное</a:t>
          </a:r>
          <a:endParaRPr lang="ru-RU" sz="1800" dirty="0"/>
        </a:p>
      </dgm:t>
    </dgm:pt>
    <dgm:pt modelId="{21ACA9CB-07FD-44CE-90AD-B9138DF685F0}" type="parTrans" cxnId="{61264326-D9F1-4D82-B543-3198EC1AE631}">
      <dgm:prSet/>
      <dgm:spPr/>
      <dgm:t>
        <a:bodyPr/>
        <a:lstStyle/>
        <a:p>
          <a:endParaRPr lang="ru-RU"/>
        </a:p>
      </dgm:t>
    </dgm:pt>
    <dgm:pt modelId="{CEF38E7B-4426-473E-90EB-95E1EA248E7A}" type="sibTrans" cxnId="{61264326-D9F1-4D82-B543-3198EC1AE631}">
      <dgm:prSet/>
      <dgm:spPr/>
      <dgm:t>
        <a:bodyPr/>
        <a:lstStyle/>
        <a:p>
          <a:endParaRPr lang="ru-RU" dirty="0"/>
        </a:p>
      </dgm:t>
    </dgm:pt>
    <dgm:pt modelId="{7BF2445E-385E-4D44-9146-487D31CB816B}">
      <dgm:prSet phldrT="[Текст]" custT="1"/>
      <dgm:spPr/>
      <dgm:t>
        <a:bodyPr/>
        <a:lstStyle/>
        <a:p>
          <a:r>
            <a:rPr lang="ru-RU" sz="2000" dirty="0" smtClean="0"/>
            <a:t>речевое</a:t>
          </a:r>
          <a:endParaRPr lang="ru-RU" sz="2000" dirty="0"/>
        </a:p>
      </dgm:t>
    </dgm:pt>
    <dgm:pt modelId="{CD5FC9E1-3CB5-4424-AF5B-31E2CB80AA72}" type="parTrans" cxnId="{9D5CCA08-DDE6-485A-8F2F-8E0E01D85F70}">
      <dgm:prSet/>
      <dgm:spPr/>
      <dgm:t>
        <a:bodyPr/>
        <a:lstStyle/>
        <a:p>
          <a:endParaRPr lang="ru-RU"/>
        </a:p>
      </dgm:t>
    </dgm:pt>
    <dgm:pt modelId="{1CB53BE4-4866-4287-AB7F-64E958F79E79}" type="sibTrans" cxnId="{9D5CCA08-DDE6-485A-8F2F-8E0E01D85F70}">
      <dgm:prSet/>
      <dgm:spPr/>
      <dgm:t>
        <a:bodyPr/>
        <a:lstStyle/>
        <a:p>
          <a:endParaRPr lang="ru-RU" dirty="0"/>
        </a:p>
      </dgm:t>
    </dgm:pt>
    <dgm:pt modelId="{473BCE4C-FAF8-4E5A-BD52-8A8FDB5B3208}">
      <dgm:prSet phldrT="[Текст]" custT="1"/>
      <dgm:spPr/>
      <dgm:t>
        <a:bodyPr/>
        <a:lstStyle/>
        <a:p>
          <a:r>
            <a:rPr lang="ru-RU" sz="2000" dirty="0" smtClean="0"/>
            <a:t>физическое</a:t>
          </a:r>
          <a:endParaRPr lang="ru-RU" sz="2000" dirty="0"/>
        </a:p>
      </dgm:t>
    </dgm:pt>
    <dgm:pt modelId="{26BB061D-F160-46A1-8221-4E4805635EA1}" type="parTrans" cxnId="{71BA0BAE-D25B-409E-B257-90E382E0D1E2}">
      <dgm:prSet/>
      <dgm:spPr/>
      <dgm:t>
        <a:bodyPr/>
        <a:lstStyle/>
        <a:p>
          <a:endParaRPr lang="ru-RU"/>
        </a:p>
      </dgm:t>
    </dgm:pt>
    <dgm:pt modelId="{4B0AFD60-17DE-49B3-975C-71A0A4703BE2}" type="sibTrans" cxnId="{71BA0BAE-D25B-409E-B257-90E382E0D1E2}">
      <dgm:prSet/>
      <dgm:spPr/>
      <dgm:t>
        <a:bodyPr/>
        <a:lstStyle/>
        <a:p>
          <a:endParaRPr lang="ru-RU" dirty="0"/>
        </a:p>
      </dgm:t>
    </dgm:pt>
    <dgm:pt modelId="{ED3746D7-DDC2-43AD-9D73-92211E2DEE6D}">
      <dgm:prSet phldrT="[Текст]" custT="1"/>
      <dgm:spPr/>
      <dgm:t>
        <a:bodyPr/>
        <a:lstStyle/>
        <a:p>
          <a:r>
            <a:rPr lang="ru-RU" sz="1800" dirty="0" smtClean="0"/>
            <a:t>Художественно-эстетическое</a:t>
          </a:r>
          <a:endParaRPr lang="ru-RU" sz="1800" dirty="0"/>
        </a:p>
      </dgm:t>
    </dgm:pt>
    <dgm:pt modelId="{ECD88E1F-A409-4374-9CA0-6B9AF41B615B}" type="parTrans" cxnId="{7717E992-F266-4A6B-A4E5-138CC7B5E817}">
      <dgm:prSet/>
      <dgm:spPr/>
      <dgm:t>
        <a:bodyPr/>
        <a:lstStyle/>
        <a:p>
          <a:endParaRPr lang="ru-RU"/>
        </a:p>
      </dgm:t>
    </dgm:pt>
    <dgm:pt modelId="{BF7179B2-A2AB-444C-8762-5D82036257A1}" type="sibTrans" cxnId="{7717E992-F266-4A6B-A4E5-138CC7B5E817}">
      <dgm:prSet/>
      <dgm:spPr/>
      <dgm:t>
        <a:bodyPr/>
        <a:lstStyle/>
        <a:p>
          <a:endParaRPr lang="ru-RU" dirty="0"/>
        </a:p>
      </dgm:t>
    </dgm:pt>
    <dgm:pt modelId="{36219C21-976E-499A-9D12-6B2A00A25C92}" type="pres">
      <dgm:prSet presAssocID="{1491E7BB-306C-4EE7-BD80-898235EED64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D0A186-FA44-4A84-90AC-3882A161A755}" type="pres">
      <dgm:prSet presAssocID="{A6C7D6AD-DEEE-48DC-972D-266F5075F8F1}" presName="centerShape" presStyleLbl="node0" presStyleIdx="0" presStyleCnt="1" custScaleX="96693" custScaleY="123530"/>
      <dgm:spPr/>
      <dgm:t>
        <a:bodyPr/>
        <a:lstStyle/>
        <a:p>
          <a:endParaRPr lang="ru-RU"/>
        </a:p>
      </dgm:t>
    </dgm:pt>
    <dgm:pt modelId="{9A040D3B-7A67-4853-ACA7-839BD5179EF5}" type="pres">
      <dgm:prSet presAssocID="{FA80BB2E-5D58-4FC9-9D35-060C413B9E29}" presName="node" presStyleLbl="node1" presStyleIdx="0" presStyleCnt="4" custScaleX="167228" custRadScaleRad="102103" custRadScaleInc="134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08AEA-45C9-45CA-BF4C-CF67FE0D91BF}" type="pres">
      <dgm:prSet presAssocID="{FA80BB2E-5D58-4FC9-9D35-060C413B9E29}" presName="dummy" presStyleCnt="0"/>
      <dgm:spPr/>
      <dgm:t>
        <a:bodyPr/>
        <a:lstStyle/>
        <a:p>
          <a:endParaRPr lang="ru-RU"/>
        </a:p>
      </dgm:t>
    </dgm:pt>
    <dgm:pt modelId="{3D83B7C0-77C1-40AD-94F0-BF891C2B0ABE}" type="pres">
      <dgm:prSet presAssocID="{CEF38E7B-4426-473E-90EB-95E1EA248E7A}" presName="sibTrans" presStyleLbl="sibTrans2D1" presStyleIdx="0" presStyleCnt="4"/>
      <dgm:spPr/>
      <dgm:t>
        <a:bodyPr/>
        <a:lstStyle/>
        <a:p>
          <a:endParaRPr lang="ru-RU"/>
        </a:p>
      </dgm:t>
    </dgm:pt>
    <dgm:pt modelId="{2A2C4B3D-9B86-449C-B125-487C2D1DF87A}" type="pres">
      <dgm:prSet presAssocID="{7BF2445E-385E-4D44-9146-487D31CB816B}" presName="node" presStyleLbl="node1" presStyleIdx="1" presStyleCnt="4" custScaleX="148239" custRadScaleRad="112654" custRadScaleInc="56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7A27C-7D28-452E-8A27-718D6D2D60FF}" type="pres">
      <dgm:prSet presAssocID="{7BF2445E-385E-4D44-9146-487D31CB816B}" presName="dummy" presStyleCnt="0"/>
      <dgm:spPr/>
      <dgm:t>
        <a:bodyPr/>
        <a:lstStyle/>
        <a:p>
          <a:endParaRPr lang="ru-RU"/>
        </a:p>
      </dgm:t>
    </dgm:pt>
    <dgm:pt modelId="{CFDEA5D5-848D-4CC7-97C9-E5766CA05A74}" type="pres">
      <dgm:prSet presAssocID="{1CB53BE4-4866-4287-AB7F-64E958F79E79}" presName="sibTrans" presStyleLbl="sibTrans2D1" presStyleIdx="1" presStyleCnt="4"/>
      <dgm:spPr/>
      <dgm:t>
        <a:bodyPr/>
        <a:lstStyle/>
        <a:p>
          <a:endParaRPr lang="ru-RU"/>
        </a:p>
      </dgm:t>
    </dgm:pt>
    <dgm:pt modelId="{9C7CF3D0-1231-4FB4-A025-093F3FC1C108}" type="pres">
      <dgm:prSet presAssocID="{473BCE4C-FAF8-4E5A-BD52-8A8FDB5B3208}" presName="node" presStyleLbl="node1" presStyleIdx="2" presStyleCnt="4" custScaleX="168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9A69C-C2CE-4422-B38A-9155FEC0E20C}" type="pres">
      <dgm:prSet presAssocID="{473BCE4C-FAF8-4E5A-BD52-8A8FDB5B3208}" presName="dummy" presStyleCnt="0"/>
      <dgm:spPr/>
      <dgm:t>
        <a:bodyPr/>
        <a:lstStyle/>
        <a:p>
          <a:endParaRPr lang="ru-RU"/>
        </a:p>
      </dgm:t>
    </dgm:pt>
    <dgm:pt modelId="{D0686168-5D6F-4054-B7C6-E45A4344FB93}" type="pres">
      <dgm:prSet presAssocID="{4B0AFD60-17DE-49B3-975C-71A0A4703BE2}" presName="sibTrans" presStyleLbl="sibTrans2D1" presStyleIdx="2" presStyleCnt="4"/>
      <dgm:spPr/>
      <dgm:t>
        <a:bodyPr/>
        <a:lstStyle/>
        <a:p>
          <a:endParaRPr lang="ru-RU"/>
        </a:p>
      </dgm:t>
    </dgm:pt>
    <dgm:pt modelId="{00AB4C72-895D-4A08-8984-A8B008D59CF4}" type="pres">
      <dgm:prSet presAssocID="{ED3746D7-DDC2-43AD-9D73-92211E2DEE6D}" presName="node" presStyleLbl="node1" presStyleIdx="3" presStyleCnt="4" custScaleX="161317" custScaleY="109244" custRadScaleRad="110354" custRadScaleInc="155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14C73C-8665-4899-934A-246E26E885AE}" type="pres">
      <dgm:prSet presAssocID="{ED3746D7-DDC2-43AD-9D73-92211E2DEE6D}" presName="dummy" presStyleCnt="0"/>
      <dgm:spPr/>
      <dgm:t>
        <a:bodyPr/>
        <a:lstStyle/>
        <a:p>
          <a:endParaRPr lang="ru-RU"/>
        </a:p>
      </dgm:t>
    </dgm:pt>
    <dgm:pt modelId="{AB824589-7F18-46DD-B3C9-7F10AA105EA1}" type="pres">
      <dgm:prSet presAssocID="{BF7179B2-A2AB-444C-8762-5D82036257A1}" presName="sibTrans" presStyleLbl="sibTrans2D1" presStyleIdx="3" presStyleCnt="4" custLinFactNeighborX="1614" custLinFactNeighborY="-5606"/>
      <dgm:spPr/>
      <dgm:t>
        <a:bodyPr/>
        <a:lstStyle/>
        <a:p>
          <a:endParaRPr lang="ru-RU"/>
        </a:p>
      </dgm:t>
    </dgm:pt>
  </dgm:ptLst>
  <dgm:cxnLst>
    <dgm:cxn modelId="{9D5CCA08-DDE6-485A-8F2F-8E0E01D85F70}" srcId="{A6C7D6AD-DEEE-48DC-972D-266F5075F8F1}" destId="{7BF2445E-385E-4D44-9146-487D31CB816B}" srcOrd="1" destOrd="0" parTransId="{CD5FC9E1-3CB5-4424-AF5B-31E2CB80AA72}" sibTransId="{1CB53BE4-4866-4287-AB7F-64E958F79E79}"/>
    <dgm:cxn modelId="{61264326-D9F1-4D82-B543-3198EC1AE631}" srcId="{A6C7D6AD-DEEE-48DC-972D-266F5075F8F1}" destId="{FA80BB2E-5D58-4FC9-9D35-060C413B9E29}" srcOrd="0" destOrd="0" parTransId="{21ACA9CB-07FD-44CE-90AD-B9138DF685F0}" sibTransId="{CEF38E7B-4426-473E-90EB-95E1EA248E7A}"/>
    <dgm:cxn modelId="{E21C6962-8C6F-4A20-AE06-0C6EE8D0703A}" type="presOf" srcId="{473BCE4C-FAF8-4E5A-BD52-8A8FDB5B3208}" destId="{9C7CF3D0-1231-4FB4-A025-093F3FC1C108}" srcOrd="0" destOrd="0" presId="urn:microsoft.com/office/officeart/2005/8/layout/radial6"/>
    <dgm:cxn modelId="{203E4BB0-82D6-4B85-A503-71A32EA1DABB}" type="presOf" srcId="{1491E7BB-306C-4EE7-BD80-898235EED64F}" destId="{36219C21-976E-499A-9D12-6B2A00A25C92}" srcOrd="0" destOrd="0" presId="urn:microsoft.com/office/officeart/2005/8/layout/radial6"/>
    <dgm:cxn modelId="{CFBCE907-221F-47B1-8D79-D2ECE8C994D3}" type="presOf" srcId="{ED3746D7-DDC2-43AD-9D73-92211E2DEE6D}" destId="{00AB4C72-895D-4A08-8984-A8B008D59CF4}" srcOrd="0" destOrd="0" presId="urn:microsoft.com/office/officeart/2005/8/layout/radial6"/>
    <dgm:cxn modelId="{F30EDF3B-382D-412C-B534-AB6C875C60DC}" type="presOf" srcId="{CEF38E7B-4426-473E-90EB-95E1EA248E7A}" destId="{3D83B7C0-77C1-40AD-94F0-BF891C2B0ABE}" srcOrd="0" destOrd="0" presId="urn:microsoft.com/office/officeart/2005/8/layout/radial6"/>
    <dgm:cxn modelId="{71BA0BAE-D25B-409E-B257-90E382E0D1E2}" srcId="{A6C7D6AD-DEEE-48DC-972D-266F5075F8F1}" destId="{473BCE4C-FAF8-4E5A-BD52-8A8FDB5B3208}" srcOrd="2" destOrd="0" parTransId="{26BB061D-F160-46A1-8221-4E4805635EA1}" sibTransId="{4B0AFD60-17DE-49B3-975C-71A0A4703BE2}"/>
    <dgm:cxn modelId="{7717E992-F266-4A6B-A4E5-138CC7B5E817}" srcId="{A6C7D6AD-DEEE-48DC-972D-266F5075F8F1}" destId="{ED3746D7-DDC2-43AD-9D73-92211E2DEE6D}" srcOrd="3" destOrd="0" parTransId="{ECD88E1F-A409-4374-9CA0-6B9AF41B615B}" sibTransId="{BF7179B2-A2AB-444C-8762-5D82036257A1}"/>
    <dgm:cxn modelId="{6E4E0982-7538-4F0B-AEED-9B25A28864C0}" type="presOf" srcId="{7BF2445E-385E-4D44-9146-487D31CB816B}" destId="{2A2C4B3D-9B86-449C-B125-487C2D1DF87A}" srcOrd="0" destOrd="0" presId="urn:microsoft.com/office/officeart/2005/8/layout/radial6"/>
    <dgm:cxn modelId="{53254C10-6804-4F7A-A687-14805A7C42F1}" srcId="{1491E7BB-306C-4EE7-BD80-898235EED64F}" destId="{A6C7D6AD-DEEE-48DC-972D-266F5075F8F1}" srcOrd="0" destOrd="0" parTransId="{32E6F51D-51C6-47D3-B24C-2CCCBD9B14C4}" sibTransId="{E947FA4A-AC4C-48C8-B90D-310A08642739}"/>
    <dgm:cxn modelId="{B989A1B2-E446-4BB6-B685-55470BAA9218}" type="presOf" srcId="{1CB53BE4-4866-4287-AB7F-64E958F79E79}" destId="{CFDEA5D5-848D-4CC7-97C9-E5766CA05A74}" srcOrd="0" destOrd="0" presId="urn:microsoft.com/office/officeart/2005/8/layout/radial6"/>
    <dgm:cxn modelId="{D3217BE5-7C36-49D4-B77B-B8C7D37D8704}" type="presOf" srcId="{4B0AFD60-17DE-49B3-975C-71A0A4703BE2}" destId="{D0686168-5D6F-4054-B7C6-E45A4344FB93}" srcOrd="0" destOrd="0" presId="urn:microsoft.com/office/officeart/2005/8/layout/radial6"/>
    <dgm:cxn modelId="{262F34D0-1221-4A7C-A3CC-F8F095FE2A86}" type="presOf" srcId="{FA80BB2E-5D58-4FC9-9D35-060C413B9E29}" destId="{9A040D3B-7A67-4853-ACA7-839BD5179EF5}" srcOrd="0" destOrd="0" presId="urn:microsoft.com/office/officeart/2005/8/layout/radial6"/>
    <dgm:cxn modelId="{94170F31-AE43-41F3-BF09-A07E103C0BC2}" type="presOf" srcId="{BF7179B2-A2AB-444C-8762-5D82036257A1}" destId="{AB824589-7F18-46DD-B3C9-7F10AA105EA1}" srcOrd="0" destOrd="0" presId="urn:microsoft.com/office/officeart/2005/8/layout/radial6"/>
    <dgm:cxn modelId="{E4C27D8A-ECF5-4A52-9ACC-B2BF2D1532DF}" type="presOf" srcId="{A6C7D6AD-DEEE-48DC-972D-266F5075F8F1}" destId="{9CD0A186-FA44-4A84-90AC-3882A161A755}" srcOrd="0" destOrd="0" presId="urn:microsoft.com/office/officeart/2005/8/layout/radial6"/>
    <dgm:cxn modelId="{AB8B9958-5229-4431-8C7F-107AC43260B9}" type="presParOf" srcId="{36219C21-976E-499A-9D12-6B2A00A25C92}" destId="{9CD0A186-FA44-4A84-90AC-3882A161A755}" srcOrd="0" destOrd="0" presId="urn:microsoft.com/office/officeart/2005/8/layout/radial6"/>
    <dgm:cxn modelId="{C564A3D8-0BC9-4376-B2FD-9353CF23677B}" type="presParOf" srcId="{36219C21-976E-499A-9D12-6B2A00A25C92}" destId="{9A040D3B-7A67-4853-ACA7-839BD5179EF5}" srcOrd="1" destOrd="0" presId="urn:microsoft.com/office/officeart/2005/8/layout/radial6"/>
    <dgm:cxn modelId="{06D1CC0F-0DCE-4198-AF45-83B3CE645CC9}" type="presParOf" srcId="{36219C21-976E-499A-9D12-6B2A00A25C92}" destId="{24408AEA-45C9-45CA-BF4C-CF67FE0D91BF}" srcOrd="2" destOrd="0" presId="urn:microsoft.com/office/officeart/2005/8/layout/radial6"/>
    <dgm:cxn modelId="{6535E9B0-5FAB-4DE8-9ED8-68DFC0113663}" type="presParOf" srcId="{36219C21-976E-499A-9D12-6B2A00A25C92}" destId="{3D83B7C0-77C1-40AD-94F0-BF891C2B0ABE}" srcOrd="3" destOrd="0" presId="urn:microsoft.com/office/officeart/2005/8/layout/radial6"/>
    <dgm:cxn modelId="{F152D8D8-1B61-46F3-A9AF-F8FC0EF6C582}" type="presParOf" srcId="{36219C21-976E-499A-9D12-6B2A00A25C92}" destId="{2A2C4B3D-9B86-449C-B125-487C2D1DF87A}" srcOrd="4" destOrd="0" presId="urn:microsoft.com/office/officeart/2005/8/layout/radial6"/>
    <dgm:cxn modelId="{FDF59EC7-BA1B-4B43-B03C-5ED8C497C6FB}" type="presParOf" srcId="{36219C21-976E-499A-9D12-6B2A00A25C92}" destId="{82A7A27C-7D28-452E-8A27-718D6D2D60FF}" srcOrd="5" destOrd="0" presId="urn:microsoft.com/office/officeart/2005/8/layout/radial6"/>
    <dgm:cxn modelId="{1294D82D-64E5-47C5-B71A-F3D4D36FCA0A}" type="presParOf" srcId="{36219C21-976E-499A-9D12-6B2A00A25C92}" destId="{CFDEA5D5-848D-4CC7-97C9-E5766CA05A74}" srcOrd="6" destOrd="0" presId="urn:microsoft.com/office/officeart/2005/8/layout/radial6"/>
    <dgm:cxn modelId="{C52864FA-5EB2-48E4-BC29-CFEAECACE9B7}" type="presParOf" srcId="{36219C21-976E-499A-9D12-6B2A00A25C92}" destId="{9C7CF3D0-1231-4FB4-A025-093F3FC1C108}" srcOrd="7" destOrd="0" presId="urn:microsoft.com/office/officeart/2005/8/layout/radial6"/>
    <dgm:cxn modelId="{8C7FA37C-7EE4-4D98-BAAA-5485FF820F68}" type="presParOf" srcId="{36219C21-976E-499A-9D12-6B2A00A25C92}" destId="{11D9A69C-C2CE-4422-B38A-9155FEC0E20C}" srcOrd="8" destOrd="0" presId="urn:microsoft.com/office/officeart/2005/8/layout/radial6"/>
    <dgm:cxn modelId="{C9E50D8A-4AA9-4A50-8206-F90F109474FD}" type="presParOf" srcId="{36219C21-976E-499A-9D12-6B2A00A25C92}" destId="{D0686168-5D6F-4054-B7C6-E45A4344FB93}" srcOrd="9" destOrd="0" presId="urn:microsoft.com/office/officeart/2005/8/layout/radial6"/>
    <dgm:cxn modelId="{BD25D478-7A35-409E-B34F-0A70A48B3705}" type="presParOf" srcId="{36219C21-976E-499A-9D12-6B2A00A25C92}" destId="{00AB4C72-895D-4A08-8984-A8B008D59CF4}" srcOrd="10" destOrd="0" presId="urn:microsoft.com/office/officeart/2005/8/layout/radial6"/>
    <dgm:cxn modelId="{F4B9C39B-4B0E-44F6-8085-F561CB5FD1DF}" type="presParOf" srcId="{36219C21-976E-499A-9D12-6B2A00A25C92}" destId="{3414C73C-8665-4899-934A-246E26E885AE}" srcOrd="11" destOrd="0" presId="urn:microsoft.com/office/officeart/2005/8/layout/radial6"/>
    <dgm:cxn modelId="{EFEA2CBF-458A-4CED-B2D3-1DFD0F79FC51}" type="presParOf" srcId="{36219C21-976E-499A-9D12-6B2A00A25C92}" destId="{AB824589-7F18-46DD-B3C9-7F10AA105EA1}" srcOrd="12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2FFD28-230A-416F-A07A-4B6B7DCF9461}">
      <dsp:nvSpPr>
        <dsp:cNvPr id="0" name=""/>
        <dsp:cNvSpPr/>
      </dsp:nvSpPr>
      <dsp:spPr>
        <a:xfrm rot="5400000">
          <a:off x="-255243" y="345682"/>
          <a:ext cx="1556859" cy="10898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подгото-вительный</a:t>
          </a:r>
          <a:r>
            <a:rPr lang="ru-RU" sz="2000" b="1" i="1" kern="1200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400" b="1" i="1" kern="1200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800" b="1" i="1" kern="1200" dirty="0">
            <a:solidFill>
              <a:schemeClr val="accent1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255243" y="345682"/>
        <a:ext cx="1556859" cy="1089801"/>
      </dsp:txXfrm>
    </dsp:sp>
    <dsp:sp modelId="{7BF5987B-8701-46CB-AB8B-2957EA15F4A7}">
      <dsp:nvSpPr>
        <dsp:cNvPr id="0" name=""/>
        <dsp:cNvSpPr/>
      </dsp:nvSpPr>
      <dsp:spPr>
        <a:xfrm rot="5400000">
          <a:off x="4106795" y="-3032663"/>
          <a:ext cx="1233861" cy="7311278"/>
        </a:xfrm>
        <a:prstGeom prst="round2SameRect">
          <a:avLst/>
        </a:prstGeom>
        <a:solidFill>
          <a:schemeClr val="accent1">
            <a:alpha val="9000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Прослушивание звукозаписей детских сказок, чтение русских народных сказок.</a:t>
          </a:r>
          <a:endParaRPr lang="ru-RU" sz="1800" b="1" i="1" kern="1200" dirty="0">
            <a:solidFill>
              <a:schemeClr val="bg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Беседа «В гостях  у сказки», рассказывание детьми «Моя любимая сказка».</a:t>
          </a:r>
          <a:endParaRPr lang="ru-RU" sz="1800" b="1" i="1" kern="1200" dirty="0">
            <a:solidFill>
              <a:schemeClr val="bg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106795" y="-3032663"/>
        <a:ext cx="1233861" cy="7311278"/>
      </dsp:txXfrm>
    </dsp:sp>
    <dsp:sp modelId="{AE354277-A9CD-4C29-A36B-2F3698D49319}">
      <dsp:nvSpPr>
        <dsp:cNvPr id="0" name=""/>
        <dsp:cNvSpPr/>
      </dsp:nvSpPr>
      <dsp:spPr>
        <a:xfrm rot="5400000">
          <a:off x="-165242" y="1870501"/>
          <a:ext cx="1556859" cy="11933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активной деятель-ности</a:t>
          </a:r>
          <a:endParaRPr lang="ru-RU" sz="1400" b="1" i="1" kern="1200" dirty="0">
            <a:solidFill>
              <a:schemeClr val="bg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165242" y="1870501"/>
        <a:ext cx="1556859" cy="1193343"/>
      </dsp:txXfrm>
    </dsp:sp>
    <dsp:sp modelId="{E2F7ECB3-5A21-45BB-8106-0F3EE067B3E7}">
      <dsp:nvSpPr>
        <dsp:cNvPr id="0" name=""/>
        <dsp:cNvSpPr/>
      </dsp:nvSpPr>
      <dsp:spPr>
        <a:xfrm rot="5400000">
          <a:off x="3985822" y="-1293587"/>
          <a:ext cx="1486789" cy="7214623"/>
        </a:xfrm>
        <a:prstGeom prst="round2SameRect">
          <a:avLst/>
        </a:prstGeom>
        <a:solidFill>
          <a:schemeClr val="accent1">
            <a:alpha val="9000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Игры-драматизации, сюжетно-ролевые игры.</a:t>
          </a:r>
          <a:endParaRPr lang="ru-RU" sz="1800" b="1" i="1" kern="1200" dirty="0">
            <a:solidFill>
              <a:schemeClr val="bg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Театрализованная деятельность родителей с детьми.</a:t>
          </a:r>
          <a:endParaRPr lang="ru-RU" sz="2000" b="1" i="1" kern="1200" dirty="0">
            <a:solidFill>
              <a:schemeClr val="bg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Инсценировка сказки «Репка» (театр на тарелочках).</a:t>
          </a:r>
          <a:endParaRPr lang="ru-RU" sz="1800" b="1" i="1" kern="1200" dirty="0">
            <a:solidFill>
              <a:schemeClr val="bg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Игра-импровизация «Жили-были…», на основе сюжетов русских народных сказок (театр на ложках).  </a:t>
          </a:r>
          <a:endParaRPr lang="ru-RU" sz="1800" b="1" i="1" kern="1200" dirty="0">
            <a:solidFill>
              <a:schemeClr val="bg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985822" y="-1293587"/>
        <a:ext cx="1486789" cy="7214623"/>
      </dsp:txXfrm>
    </dsp:sp>
    <dsp:sp modelId="{AAEC46B3-5869-483D-99FE-2E8B678AFCDD}">
      <dsp:nvSpPr>
        <dsp:cNvPr id="0" name=""/>
        <dsp:cNvSpPr/>
      </dsp:nvSpPr>
      <dsp:spPr>
        <a:xfrm rot="5400000">
          <a:off x="-255243" y="3534453"/>
          <a:ext cx="1556859" cy="10898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практичес- кой деятельности</a:t>
          </a:r>
          <a:endParaRPr lang="ru-RU" sz="1400" b="1" i="1" kern="1200" dirty="0">
            <a:solidFill>
              <a:schemeClr val="bg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255243" y="3534453"/>
        <a:ext cx="1556859" cy="1089801"/>
      </dsp:txXfrm>
    </dsp:sp>
    <dsp:sp modelId="{24988753-B080-44D4-8C55-CD79E3AB18EA}">
      <dsp:nvSpPr>
        <dsp:cNvPr id="0" name=""/>
        <dsp:cNvSpPr/>
      </dsp:nvSpPr>
      <dsp:spPr>
        <a:xfrm rot="5400000">
          <a:off x="4047373" y="264736"/>
          <a:ext cx="1352705" cy="7398136"/>
        </a:xfrm>
        <a:prstGeom prst="round2SameRect">
          <a:avLst/>
        </a:prstGeom>
        <a:solidFill>
          <a:schemeClr val="accent1">
            <a:alpha val="9000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Рисование «В мире сказок».</a:t>
          </a:r>
          <a:endParaRPr lang="ru-RU" sz="1800" b="1" i="1" kern="1200" dirty="0">
            <a:solidFill>
              <a:schemeClr val="bg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Лепка « Мой любимый сказочный герой»</a:t>
          </a:r>
          <a:r>
            <a:rPr lang="ru-RU" sz="2000" b="1" i="1" kern="1200" dirty="0" smtClean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sz="2000" b="1" i="1" kern="1200" dirty="0">
            <a:solidFill>
              <a:schemeClr val="bg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Презентация-выставка детских работ.</a:t>
          </a:r>
          <a:endParaRPr lang="ru-RU" sz="1800" b="1" i="1" kern="1200" dirty="0">
            <a:solidFill>
              <a:schemeClr val="bg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047373" y="264736"/>
        <a:ext cx="1352705" cy="739813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824589-7F18-46DD-B3C9-7F10AA105EA1}">
      <dsp:nvSpPr>
        <dsp:cNvPr id="0" name=""/>
        <dsp:cNvSpPr/>
      </dsp:nvSpPr>
      <dsp:spPr>
        <a:xfrm>
          <a:off x="1918596" y="274267"/>
          <a:ext cx="5277086" cy="5277086"/>
        </a:xfrm>
        <a:prstGeom prst="blockArc">
          <a:avLst>
            <a:gd name="adj1" fmla="val 13554972"/>
            <a:gd name="adj2" fmla="val 18966120"/>
            <a:gd name="adj3" fmla="val 464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686168-5D6F-4054-B7C6-E45A4344FB93}">
      <dsp:nvSpPr>
        <dsp:cNvPr id="0" name=""/>
        <dsp:cNvSpPr/>
      </dsp:nvSpPr>
      <dsp:spPr>
        <a:xfrm>
          <a:off x="1511246" y="835132"/>
          <a:ext cx="5277086" cy="5277086"/>
        </a:xfrm>
        <a:prstGeom prst="blockArc">
          <a:avLst>
            <a:gd name="adj1" fmla="val 4758986"/>
            <a:gd name="adj2" fmla="val 14112034"/>
            <a:gd name="adj3" fmla="val 464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FDEA5D5-848D-4CC7-97C9-E5766CA05A74}">
      <dsp:nvSpPr>
        <dsp:cNvPr id="0" name=""/>
        <dsp:cNvSpPr/>
      </dsp:nvSpPr>
      <dsp:spPr>
        <a:xfrm>
          <a:off x="2324622" y="812396"/>
          <a:ext cx="5277086" cy="5277086"/>
        </a:xfrm>
        <a:prstGeom prst="blockArc">
          <a:avLst>
            <a:gd name="adj1" fmla="val 1124587"/>
            <a:gd name="adj2" fmla="val 5848880"/>
            <a:gd name="adj3" fmla="val 464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D83B7C0-77C1-40AD-94F0-BF891C2B0ABE}">
      <dsp:nvSpPr>
        <dsp:cNvPr id="0" name=""/>
        <dsp:cNvSpPr/>
      </dsp:nvSpPr>
      <dsp:spPr>
        <a:xfrm>
          <a:off x="2284185" y="942825"/>
          <a:ext cx="5277086" cy="5277086"/>
        </a:xfrm>
        <a:prstGeom prst="blockArc">
          <a:avLst>
            <a:gd name="adj1" fmla="val 18184273"/>
            <a:gd name="adj2" fmla="val 942427"/>
            <a:gd name="adj3" fmla="val 46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D0A186-FA44-4A84-90AC-3882A161A755}">
      <dsp:nvSpPr>
        <dsp:cNvPr id="0" name=""/>
        <dsp:cNvSpPr/>
      </dsp:nvSpPr>
      <dsp:spPr>
        <a:xfrm>
          <a:off x="3453312" y="1928805"/>
          <a:ext cx="2348552" cy="300038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Проектная деятельность включает в себя следующие направления развития:</a:t>
          </a:r>
          <a:endParaRPr lang="ru-RU" sz="2000" kern="1200" dirty="0"/>
        </a:p>
      </dsp:txBody>
      <dsp:txXfrm>
        <a:off x="3453312" y="1928805"/>
        <a:ext cx="2348552" cy="3000389"/>
      </dsp:txXfrm>
    </dsp:sp>
    <dsp:sp modelId="{9A040D3B-7A67-4853-ACA7-839BD5179EF5}">
      <dsp:nvSpPr>
        <dsp:cNvPr id="0" name=""/>
        <dsp:cNvSpPr/>
      </dsp:nvSpPr>
      <dsp:spPr>
        <a:xfrm>
          <a:off x="4907515" y="571473"/>
          <a:ext cx="2843231" cy="170021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Социально-коммуникативное</a:t>
          </a:r>
          <a:endParaRPr lang="ru-RU" sz="1800" kern="1200" dirty="0"/>
        </a:p>
      </dsp:txBody>
      <dsp:txXfrm>
        <a:off x="4907515" y="571473"/>
        <a:ext cx="2843231" cy="1700212"/>
      </dsp:txXfrm>
    </dsp:sp>
    <dsp:sp modelId="{2A2C4B3D-9B86-449C-B125-487C2D1DF87A}">
      <dsp:nvSpPr>
        <dsp:cNvPr id="0" name=""/>
        <dsp:cNvSpPr/>
      </dsp:nvSpPr>
      <dsp:spPr>
        <a:xfrm>
          <a:off x="6143632" y="3428998"/>
          <a:ext cx="2520378" cy="1700212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речевое</a:t>
          </a:r>
          <a:endParaRPr lang="ru-RU" sz="2000" kern="1200" dirty="0"/>
        </a:p>
      </dsp:txBody>
      <dsp:txXfrm>
        <a:off x="6143632" y="3428998"/>
        <a:ext cx="2520378" cy="1700212"/>
      </dsp:txXfrm>
    </dsp:sp>
    <dsp:sp modelId="{9C7CF3D0-1231-4FB4-A025-093F3FC1C108}">
      <dsp:nvSpPr>
        <dsp:cNvPr id="0" name=""/>
        <dsp:cNvSpPr/>
      </dsp:nvSpPr>
      <dsp:spPr>
        <a:xfrm>
          <a:off x="3198831" y="5156229"/>
          <a:ext cx="2857513" cy="1700212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физическое</a:t>
          </a:r>
          <a:endParaRPr lang="ru-RU" sz="2000" kern="1200" dirty="0"/>
        </a:p>
      </dsp:txBody>
      <dsp:txXfrm>
        <a:off x="3198831" y="5156229"/>
        <a:ext cx="2857513" cy="1700212"/>
      </dsp:txXfrm>
    </dsp:sp>
    <dsp:sp modelId="{00AB4C72-895D-4A08-8984-A8B008D59CF4}">
      <dsp:nvSpPr>
        <dsp:cNvPr id="0" name=""/>
        <dsp:cNvSpPr/>
      </dsp:nvSpPr>
      <dsp:spPr>
        <a:xfrm>
          <a:off x="1307524" y="428594"/>
          <a:ext cx="2742731" cy="1857380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Художественно-эстетическое</a:t>
          </a:r>
          <a:endParaRPr lang="ru-RU" sz="1800" kern="1200" dirty="0"/>
        </a:p>
      </dsp:txBody>
      <dsp:txXfrm>
        <a:off x="1307524" y="428594"/>
        <a:ext cx="2742731" cy="1857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9653-9F6C-486D-BA3D-2AEA0006865F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7BAE-0B29-495E-8B51-B66FC3A4C6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9653-9F6C-486D-BA3D-2AEA0006865F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7BAE-0B29-495E-8B51-B66FC3A4C6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9653-9F6C-486D-BA3D-2AEA0006865F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7BAE-0B29-495E-8B51-B66FC3A4C6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9653-9F6C-486D-BA3D-2AEA0006865F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FF7BAE-0B29-495E-8B51-B66FC3A4C6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2D9653-9F6C-486D-BA3D-2AEA0006865F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9FF7BAE-0B29-495E-8B51-B66FC3A4C6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9653-9F6C-486D-BA3D-2AEA0006865F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7BAE-0B29-495E-8B51-B66FC3A4C6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9653-9F6C-486D-BA3D-2AEA0006865F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7BAE-0B29-495E-8B51-B66FC3A4C6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7BAE-0B29-495E-8B51-B66FC3A4C6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9653-9F6C-486D-BA3D-2AEA0006865F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9653-9F6C-486D-BA3D-2AEA0006865F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7BAE-0B29-495E-8B51-B66FC3A4C6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9653-9F6C-486D-BA3D-2AEA0006865F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7BAE-0B29-495E-8B51-B66FC3A4C6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2D9653-9F6C-486D-BA3D-2AEA0006865F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FF7BAE-0B29-495E-8B51-B66FC3A4C6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9653-9F6C-486D-BA3D-2AEA0006865F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7BAE-0B29-495E-8B51-B66FC3A4C6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9653-9F6C-486D-BA3D-2AEA0006865F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FF7BAE-0B29-495E-8B51-B66FC3A4C6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9653-9F6C-486D-BA3D-2AEA0006865F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7BAE-0B29-495E-8B51-B66FC3A4C6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9653-9F6C-486D-BA3D-2AEA0006865F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7BAE-0B29-495E-8B51-B66FC3A4C6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9653-9F6C-486D-BA3D-2AEA0006865F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7BAE-0B29-495E-8B51-B66FC3A4C6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9653-9F6C-486D-BA3D-2AEA0006865F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7BAE-0B29-495E-8B51-B66FC3A4C6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9653-9F6C-486D-BA3D-2AEA0006865F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7BAE-0B29-495E-8B51-B66FC3A4C6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9653-9F6C-486D-BA3D-2AEA0006865F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7BAE-0B29-495E-8B51-B66FC3A4C6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9653-9F6C-486D-BA3D-2AEA0006865F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7BAE-0B29-495E-8B51-B66FC3A4C6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9653-9F6C-486D-BA3D-2AEA0006865F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7BAE-0B29-495E-8B51-B66FC3A4C6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9653-9F6C-486D-BA3D-2AEA0006865F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7BAE-0B29-495E-8B51-B66FC3A4C6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D9653-9F6C-486D-BA3D-2AEA0006865F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F7BAE-0B29-495E-8B51-B66FC3A4C6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F2D9653-9F6C-486D-BA3D-2AEA0006865F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9FF7BAE-0B29-495E-8B51-B66FC3A4C6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60" y="0"/>
            <a:ext cx="8429684" cy="3286124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  <a:sp3d>
            <a:bevelT prst="slope"/>
          </a:sp3d>
        </p:spPr>
        <p:txBody>
          <a:bodyPr>
            <a:prstTxWarp prst="textWave1">
              <a:avLst>
                <a:gd name="adj1" fmla="val 12500"/>
                <a:gd name="adj2" fmla="val 1520"/>
              </a:avLst>
            </a:prstTxWarp>
            <a:norm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Тема проекта: </a:t>
            </a:r>
            <a:r>
              <a:rPr lang="ru-RU" sz="3200" b="1" i="1" dirty="0" smtClean="0">
                <a:solidFill>
                  <a:srgbClr val="7030A0"/>
                </a:solidFill>
              </a:rPr>
              <a:t>«</a:t>
            </a:r>
            <a:r>
              <a:rPr lang="ru-RU" sz="3200" b="1" i="1" dirty="0" smtClean="0">
                <a:solidFill>
                  <a:srgbClr val="7030A0"/>
                </a:solidFill>
                <a:latin typeface="Segoe Script" pitchFamily="34" charset="0"/>
              </a:rPr>
              <a:t>В мире сказок</a:t>
            </a:r>
            <a:r>
              <a:rPr lang="ru-RU" sz="3200" b="1" i="1" dirty="0" smtClean="0">
                <a:solidFill>
                  <a:srgbClr val="7030A0"/>
                </a:solidFill>
              </a:rPr>
              <a:t>»</a:t>
            </a:r>
            <a:r>
              <a:rPr lang="ru-RU" sz="2800" b="1" i="1" dirty="0" smtClean="0">
                <a:solidFill>
                  <a:srgbClr val="7030A0"/>
                </a:solidFill>
              </a:rPr>
              <a:t/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(</a:t>
            </a:r>
            <a:r>
              <a:rPr lang="ru-RU" b="1" i="1" dirty="0" smtClean="0">
                <a:solidFill>
                  <a:srgbClr val="7030A0"/>
                </a:solidFill>
              </a:rPr>
              <a:t>театрализованная игровая де</a:t>
            </a:r>
            <a:r>
              <a:rPr lang="ru-RU" sz="1800" b="1" i="1" dirty="0" smtClean="0">
                <a:solidFill>
                  <a:srgbClr val="7030A0"/>
                </a:solidFill>
              </a:rPr>
              <a:t>ятельность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sz="1600" b="1" i="1" dirty="0" smtClean="0">
                <a:solidFill>
                  <a:srgbClr val="7030A0"/>
                </a:solidFill>
              </a:rPr>
              <a:t>во</a:t>
            </a:r>
            <a:r>
              <a:rPr lang="ru-RU" sz="1800" b="1" i="1" dirty="0" smtClean="0">
                <a:solidFill>
                  <a:srgbClr val="7030A0"/>
                </a:solidFill>
              </a:rPr>
              <a:t> </a:t>
            </a:r>
            <a:r>
              <a:rPr lang="ru-RU" sz="1600" b="1" i="1" dirty="0" smtClean="0">
                <a:solidFill>
                  <a:srgbClr val="7030A0"/>
                </a:solidFill>
              </a:rPr>
              <a:t>второй младшей группе)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idx="1"/>
          </p:nvPr>
        </p:nvSpPr>
        <p:spPr>
          <a:xfrm>
            <a:off x="3929058" y="4786322"/>
            <a:ext cx="5643602" cy="1697031"/>
          </a:xfr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  <a:scene3d>
            <a:camera prst="perspectiveHeroicExtremeRightFacing"/>
            <a:lightRig rig="soft" dir="t">
              <a:rot lat="0" lon="0" rev="0"/>
            </a:lightRig>
          </a:scene3d>
          <a:sp3d prstMaterial="translucentPowder"/>
        </p:spPr>
        <p:txBody>
          <a:bodyPr>
            <a:prstTxWarp prst="textWave2">
              <a:avLst/>
            </a:prstTxWarp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Разработчик: </a:t>
            </a: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Радько И.А.,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воспитатель </a:t>
            </a: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МБДОУ ДС КВ№17     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«Веселые гномики»  </a:t>
            </a: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 Небуг   </a:t>
            </a:r>
            <a:endParaRPr lang="ru-RU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500034" y="3143248"/>
            <a:ext cx="2965479" cy="2714644"/>
          </a:xfrm>
          <a:blipFill>
            <a:blip r:embed="rId4" cstate="print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28662" y="1643050"/>
            <a:ext cx="3000396" cy="1714512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Сюжетно-ролевая игра «Теремок»</a:t>
            </a:r>
            <a:endParaRPr lang="ru-RU" sz="24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10" name="Содержимое 9" descr="DSCN265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57224" y="3143248"/>
            <a:ext cx="3287684" cy="2813858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11" name="Содержимое 10" descr="DSCN265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357686" y="1571612"/>
            <a:ext cx="3643338" cy="3028950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571612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prstTxWarp prst="textCurveUp">
              <a:avLst/>
            </a:prstTxWarp>
            <a:normAutofit/>
          </a:bodyPr>
          <a:lstStyle/>
          <a:p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Сюжетно-ролевые игры</a:t>
            </a:r>
            <a:endParaRPr lang="ru-RU" sz="2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Содержимое 9" descr="Рисунок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50748" y="2198972"/>
            <a:ext cx="3849814" cy="4016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</p:spPr>
      </p:pic>
      <p:pic>
        <p:nvPicPr>
          <p:cNvPr id="11" name="Содержимое 10" descr="Рисунок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2214212"/>
            <a:ext cx="4138994" cy="4000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  <a:scene3d>
            <a:camera prst="perspectiveLeft"/>
            <a:lightRig rig="threePt" dir="t"/>
          </a:scene3d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993300"/>
                </a:solidFill>
                <a:latin typeface="Monotype Corsiva" pitchFamily="66" charset="0"/>
              </a:rPr>
              <a:t>Импровизация</a:t>
            </a:r>
            <a:r>
              <a:rPr lang="ru-RU" sz="3200" b="1" i="1" dirty="0" smtClean="0">
                <a:solidFill>
                  <a:srgbClr val="993300"/>
                </a:solidFill>
                <a:latin typeface="Monotype Corsiva" pitchFamily="66" charset="0"/>
              </a:rPr>
              <a:t/>
            </a:r>
            <a:br>
              <a:rPr lang="ru-RU" sz="3200" b="1" i="1" dirty="0" smtClean="0">
                <a:solidFill>
                  <a:srgbClr val="993300"/>
                </a:solidFill>
                <a:latin typeface="Monotype Corsiva" pitchFamily="66" charset="0"/>
              </a:rPr>
            </a:br>
            <a:r>
              <a:rPr lang="ru-RU" sz="3200" b="1" i="1" dirty="0" smtClean="0">
                <a:solidFill>
                  <a:srgbClr val="993300"/>
                </a:solidFill>
                <a:latin typeface="Monotype Corsiva" pitchFamily="66" charset="0"/>
              </a:rPr>
              <a:t>«Мы  вам  сказку  и  покажем,  и  расскажем»</a:t>
            </a:r>
            <a:br>
              <a:rPr lang="ru-RU" sz="3200" b="1" i="1" dirty="0" smtClean="0">
                <a:solidFill>
                  <a:srgbClr val="993300"/>
                </a:solidFill>
                <a:latin typeface="Monotype Corsiva" pitchFamily="66" charset="0"/>
              </a:rPr>
            </a:br>
            <a:endParaRPr lang="ru-RU" sz="3200" b="1" i="1" dirty="0">
              <a:solidFill>
                <a:srgbClr val="993300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SSA4000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2357430"/>
            <a:ext cx="4038600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</p:spPr>
      </p:pic>
      <p:pic>
        <p:nvPicPr>
          <p:cNvPr id="6" name="Содержимое 5" descr="SSA4000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937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prstTxWarp prst="textWave2">
              <a:avLst/>
            </a:prstTxWarp>
            <a:normAutofit/>
          </a:bodyPr>
          <a:lstStyle/>
          <a:p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Театрализованная игра</a:t>
            </a:r>
            <a:b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</a:b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«Однажды в сказке»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egoe Print" pitchFamily="2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 flipH="1">
            <a:off x="12501618" y="1214422"/>
            <a:ext cx="500066" cy="1928826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DSCN235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7158" y="1785926"/>
            <a:ext cx="4039985" cy="3029989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5643570" y="1000108"/>
            <a:ext cx="2214578" cy="2428892"/>
          </a:xfrm>
          <a:blipFill>
            <a:blip r:embed="rId4" cstate="print"/>
            <a:stretch>
              <a:fillRect/>
            </a:stretch>
          </a:blipFill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endParaRPr lang="ru-RU" dirty="0"/>
          </a:p>
        </p:txBody>
      </p:sp>
      <p:pic>
        <p:nvPicPr>
          <p:cNvPr id="12" name="Содержимое 11" descr="DSCN2362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714876" y="3357562"/>
            <a:ext cx="4039985" cy="3029989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85926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Артист, чтоб лучше роль свою сыграть,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Не только должен знать слова,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Он должен чувства понимать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 всем нам их как можно лучше показать.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5" name="Содержимое 4" descr="DSCN23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4080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</p:spPr>
      </p:pic>
      <p:pic>
        <p:nvPicPr>
          <p:cNvPr id="6" name="Содержимое 5" descr="DSCN235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4080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357290" y="1571612"/>
            <a:ext cx="2500330" cy="321471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Содержимое 4" descr="DSCN235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43438" y="571480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Below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DSCN236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3438" y="3643314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perspectiveAbove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Вы молодцы, друзья!</a:t>
            </a:r>
            <a:b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Смогли театр вы создать!</a:t>
            </a:r>
            <a:b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 сказку показать.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7" name="Содержимое 6" descr="DSCN23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357298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500174"/>
            <a:ext cx="2000264" cy="1571636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214346" y="2571744"/>
            <a:ext cx="5929354" cy="928694"/>
          </a:xfrm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perspectiveLeft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Лепка «Мой любимый сказочный герой»</a:t>
            </a:r>
            <a:endParaRPr lang="ru-RU" sz="2000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DSCN267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0"/>
            <a:ext cx="4040188" cy="3387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elaxedModerately"/>
            <a:lightRig rig="threePt" dir="t"/>
          </a:scene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85786" y="285728"/>
            <a:ext cx="4214842" cy="785818"/>
          </a:xfrm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bliqueTopRight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«В мире сказок»</a:t>
            </a:r>
            <a:endParaRPr lang="ru-RU" sz="2000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DSCN2677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3438" y="3286124"/>
            <a:ext cx="4039985" cy="3029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Below"/>
            <a:lightRig rig="threePt" dir="t"/>
          </a:scene3d>
        </p:spPr>
      </p:pic>
      <p:pic>
        <p:nvPicPr>
          <p:cNvPr id="9" name="Рисунок 8" descr="DSCN28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000372"/>
            <a:ext cx="4071998" cy="3857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elaxedModerately"/>
            <a:lightRig rig="threePt" dir="t"/>
          </a:scene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785786" y="3429000"/>
            <a:ext cx="2486036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познавательное</a:t>
            </a:r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85723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Продукт проектной деятельности:</a:t>
            </a:r>
            <a:endParaRPr lang="ru-RU" sz="36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85918" y="5572140"/>
            <a:ext cx="6072230" cy="928694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769B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«Мой любимый сказочный герой»</a:t>
            </a:r>
            <a:endParaRPr lang="ru-RU" sz="3200" i="1" dirty="0">
              <a:solidFill>
                <a:srgbClr val="769B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" name="Содержимое 8" descr="DSCN31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85720" y="928670"/>
            <a:ext cx="8643998" cy="5000660"/>
          </a:xfrm>
          <a:prstGeom prst="rect">
            <a:avLst/>
          </a:prstGeom>
          <a:ln>
            <a:noFill/>
          </a:ln>
          <a:effectLst>
            <a:softEdge rad="317500"/>
          </a:effectLst>
          <a:scene3d>
            <a:camera prst="perspectiveAbove"/>
            <a:lightRig rig="threePt" dir="t"/>
          </a:scene3d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11930114" y="1535113"/>
            <a:ext cx="928694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12858808" y="2174875"/>
            <a:ext cx="285752" cy="395128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8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454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857232"/>
            <a:ext cx="5643602" cy="2071702"/>
          </a:xfrm>
        </p:spPr>
        <p:txBody>
          <a:bodyPr>
            <a:normAutofit/>
          </a:bodyPr>
          <a:lstStyle/>
          <a:p>
            <a:r>
              <a:rPr lang="ru-RU" sz="2800" b="1" i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приобщать к сказкам посредством различных видов театра.</a:t>
            </a:r>
            <a:endParaRPr lang="ru-RU" sz="4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357431"/>
            <a:ext cx="6715172" cy="4214842"/>
          </a:xfrm>
        </p:spPr>
        <p:txBody>
          <a:bodyPr/>
          <a:lstStyle/>
          <a:p>
            <a:pPr>
              <a:buNone/>
            </a:pPr>
            <a:r>
              <a:rPr lang="ru-RU" sz="2800" b="1" i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проекта: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побуждать  интерес к предлагаемой деятельности,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привлекать  детей к совместной театрализованной деятельности,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формировать  представление о различных видах театра,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развивать речь, воображение и мышление,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помогать робким и застенчивым детям включаться в театрализованную игру.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«В мире сказок»</a:t>
            </a:r>
            <a:endParaRPr lang="ru-RU" sz="6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stasiaScript" pitchFamily="2" charset="0"/>
            </a:endParaRPr>
          </a:p>
        </p:txBody>
      </p:sp>
      <p:pic>
        <p:nvPicPr>
          <p:cNvPr id="9" name="Содержимое 8" descr="DSCN30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643050"/>
            <a:ext cx="7168718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Below"/>
            <a:lightRig rig="threePt" dir="t"/>
          </a:scene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5357826"/>
            <a:ext cx="9144000" cy="1500174"/>
          </a:xfrm>
          <a:ln>
            <a:noFill/>
          </a:ln>
          <a:effectLst/>
          <a:scene3d>
            <a:camera prst="perspectiveAbove"/>
            <a:lightRig rig="threePt" dir="t"/>
          </a:scene3d>
          <a:sp3d>
            <a:bevelT w="139700" h="139700" prst="divot"/>
          </a:sp3d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Medium" pitchFamily="34" charset="0"/>
                <a:cs typeface="MV Boli" pitchFamily="2" charset="0"/>
              </a:rPr>
              <a:t>Таким образом, проектная деятельность простимулировала стремление детей к постоянному овладению различными средствами эмоциональной выразительности, их использованием в процессе театрализованной деятельности.</a:t>
            </a:r>
            <a:endParaRPr lang="ru-RU" sz="2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Medium" pitchFamily="34" charset="0"/>
              <a:cs typeface="MV Boli" pitchFamily="2" charset="0"/>
            </a:endParaRPr>
          </a:p>
        </p:txBody>
      </p:sp>
      <p:pic>
        <p:nvPicPr>
          <p:cNvPr id="10" name="Содержимое 9" descr="98007494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57752" y="285728"/>
            <a:ext cx="1285884" cy="1285884"/>
          </a:xfr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902ab97128029de7142b48bad78ae042.gif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500188" y="642938"/>
            <a:ext cx="7643812" cy="5357812"/>
          </a:xfrm>
        </p:spPr>
      </p:pic>
    </p:spTree>
  </p:cSld>
  <p:clrMapOvr>
    <a:masterClrMapping/>
  </p:clrMapOvr>
  <p:transition spd="slow">
    <p:wedg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00364" y="0"/>
            <a:ext cx="6143636" cy="928670"/>
          </a:xfrm>
        </p:spPr>
        <p:txBody>
          <a:bodyPr>
            <a:normAutofit/>
          </a:bodyPr>
          <a:lstStyle/>
          <a:p>
            <a:r>
              <a:rPr lang="ru-RU" sz="3600" b="1" i="1" u="sng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Актуальность проекта:</a:t>
            </a:r>
            <a:endParaRPr lang="ru-RU" sz="3600" b="1" i="1" u="sng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143240" y="928670"/>
            <a:ext cx="6000760" cy="59293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    Одним из самых эффективных средств развития и воспитания ребенка в младшем дошкольном возрасте является театр и театрализованные игры. В процессе театрализованной игры незаметно активизируется словарь ребенка, совершенствуется звуковая культура его речи, ее интонационный строй. Исполняемая роль, произносимые реплики улучшают у ребенка диалогическую речь и ее грамматический строй. Любимые герои становятся образцами для подражания. Именно способность ребенка к такой идентификации с полюбившимся образом оказывает позитивное влияние на формирование качеств личности.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7158" y="857232"/>
            <a:ext cx="8329642" cy="15716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ru-RU" sz="3200" b="1" i="1" u="sng" dirty="0" smtClean="0">
                <a:solidFill>
                  <a:srgbClr val="C00000"/>
                </a:solidFill>
              </a:rPr>
              <a:t>Участники проекта:</a:t>
            </a:r>
            <a:r>
              <a:rPr lang="ru-RU" sz="3200" b="1" i="1" dirty="0" smtClean="0">
                <a:solidFill>
                  <a:srgbClr val="C00000"/>
                </a:solidFill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 </a:t>
            </a:r>
            <a:r>
              <a:rPr lang="ru-RU" sz="2700" b="1" i="1" dirty="0" smtClean="0">
                <a:solidFill>
                  <a:srgbClr val="C00000"/>
                </a:solidFill>
              </a:rPr>
              <a:t>воспитатель-Радько И.А.</a:t>
            </a:r>
            <a:br>
              <a:rPr lang="ru-RU" sz="2700" b="1" i="1" dirty="0" smtClean="0">
                <a:solidFill>
                  <a:srgbClr val="C00000"/>
                </a:solidFill>
              </a:rPr>
            </a:br>
            <a:r>
              <a:rPr lang="ru-RU" sz="2700" b="1" i="1" dirty="0" smtClean="0">
                <a:solidFill>
                  <a:srgbClr val="C00000"/>
                </a:solidFill>
              </a:rPr>
              <a:t>   дети 2 младшей группы</a:t>
            </a:r>
            <a:br>
              <a:rPr lang="ru-RU" sz="2700" b="1" i="1" dirty="0" smtClean="0">
                <a:solidFill>
                  <a:srgbClr val="C00000"/>
                </a:solidFill>
              </a:rPr>
            </a:br>
            <a:r>
              <a:rPr lang="ru-RU" sz="2700" b="1" i="1" dirty="0" smtClean="0">
                <a:solidFill>
                  <a:srgbClr val="C00000"/>
                </a:solidFill>
              </a:rPr>
              <a:t>     родители воспитанников</a:t>
            </a:r>
            <a:endParaRPr lang="ru-RU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857224" y="2571744"/>
            <a:ext cx="5214974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800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 проекта</a:t>
            </a:r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i="1" dirty="0" smtClean="0">
                <a:solidFill>
                  <a:srgbClr val="C00000"/>
                </a:solidFill>
              </a:rPr>
              <a:t>творческо-игровой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 flipH="1">
            <a:off x="-1857420" y="5929330"/>
            <a:ext cx="50006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1643042" y="4071942"/>
            <a:ext cx="6572296" cy="10001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800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 проекта</a:t>
            </a:r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средней продолжительности                                </a:t>
            </a:r>
            <a:r>
              <a:rPr lang="ru-RU" sz="1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(апрель –июнь 2014г.)</a:t>
            </a:r>
            <a:endParaRPr lang="ru-RU" sz="1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5643570" y="714357"/>
            <a:ext cx="2000264" cy="2357454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2857488" cy="6369072"/>
          </a:xfrm>
          <a:effectLst/>
          <a:scene3d>
            <a:camera prst="perspectiveRight"/>
            <a:lightRig rig="threePt" dir="t"/>
          </a:scene3d>
        </p:spPr>
        <p:txBody>
          <a:bodyPr>
            <a:noAutofit/>
          </a:bodyPr>
          <a:lstStyle/>
          <a:p>
            <a:pPr algn="l"/>
            <a:r>
              <a:rPr lang="ru-RU" sz="2800" b="1" i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Театрализованная деятельность позволяет ребенку решать многие </a:t>
            </a:r>
            <a:r>
              <a:rPr lang="ru-RU" sz="2800" b="1" i="1" u="sng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проблемные ситуации</a:t>
            </a:r>
            <a:r>
              <a:rPr lang="ru-RU" sz="2800" b="1" i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опосредованно от лица какого-либо персонажа. Это помогает преодолевать робость, неуверенность в себе,   застенчивость.</a:t>
            </a:r>
            <a:endParaRPr lang="ru-RU" sz="2800" b="1" i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287172" y="1600200"/>
            <a:ext cx="71438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OffAxis1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4000" b="1" i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Предполагаемый результат:</a:t>
            </a: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дети должны научиться пользоваться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0034" y="1571612"/>
            <a:ext cx="4040188" cy="6794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пальчиковым театром</a:t>
            </a:r>
            <a:endParaRPr lang="ru-RU" sz="2800" i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DSCN2665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contrast="7000"/>
          </a:blip>
          <a:stretch>
            <a:fillRect/>
          </a:stretch>
        </p:blipFill>
        <p:spPr>
          <a:xfrm>
            <a:off x="357158" y="2643182"/>
            <a:ext cx="4039985" cy="3601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857752" y="5286389"/>
            <a:ext cx="4286248" cy="857255"/>
          </a:xfrm>
          <a:effectLst>
            <a:reflection blurRad="6350" stA="50000" endA="300" endPos="55500" dist="101600" dir="5400000" sy="-100000" algn="bl" rotWithShape="0"/>
          </a:effectLst>
          <a:scene3d>
            <a:camera prst="perspectiveHeroicExtremeLeftFacing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театром на ложках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DSCN268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lum bright="-13000"/>
          </a:blip>
          <a:stretch>
            <a:fillRect/>
          </a:stretch>
        </p:blipFill>
        <p:spPr>
          <a:xfrm>
            <a:off x="4714876" y="1643050"/>
            <a:ext cx="4039985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428660" y="5072074"/>
            <a:ext cx="9572660" cy="2214578"/>
          </a:xfrm>
          <a:scene3d>
            <a:camera prst="perspectiveLeft"/>
            <a:lightRig rig="threePt" dir="t"/>
          </a:scene3d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сформировать умение передавать характер персонажа интонационной выразительностью речи, мимикой, жестами; 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постановка сказки «Теремок».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14348" y="1"/>
            <a:ext cx="3929090" cy="714355"/>
          </a:xfrm>
          <a:effectLst>
            <a:reflection blurRad="6350" stA="50000" endA="300" endPos="55000" dir="5400000" sy="-100000" algn="bl" rotWithShape="0"/>
          </a:effectLst>
          <a:scene3d>
            <a:camera prst="perspectiveHeroicExtremeRightFacing"/>
            <a:lightRig rig="threePt" dir="t"/>
          </a:scene3d>
        </p:spPr>
        <p:txBody>
          <a:bodyPr/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театром на тарелочках</a:t>
            </a:r>
            <a:endParaRPr lang="ru-RU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DSCN2686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-12000"/>
          </a:blip>
          <a:stretch>
            <a:fillRect/>
          </a:stretch>
        </p:blipFill>
        <p:spPr>
          <a:xfrm>
            <a:off x="214282" y="1000108"/>
            <a:ext cx="4111423" cy="3387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857752" y="3786190"/>
            <a:ext cx="4000528" cy="571505"/>
          </a:xfrm>
          <a:effectLst>
            <a:reflection blurRad="6350" stA="50000" endA="300" endPos="55000" dir="5400000" sy="-100000" algn="bl" rotWithShape="0"/>
          </a:effectLst>
          <a:scene3d>
            <a:camera prst="perspectiveLeft"/>
            <a:lightRig rig="threePt" dir="t"/>
          </a:scene3d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театром на фланелеграфе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DSCN266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57752" y="214290"/>
            <a:ext cx="4039985" cy="3458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285720" y="1785926"/>
          <a:ext cx="840108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1357322"/>
          </a:xfrm>
          <a:solidFill>
            <a:schemeClr val="accent1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/>
              </a:rPr>
              <a:t>Данный проект включает в себя три последовательных этапа, каждый из которых направлен на решение определенных задач.</a:t>
            </a:r>
            <a:endParaRPr lang="ru-RU" sz="2800" b="1" i="1" dirty="0">
              <a:solidFill>
                <a:schemeClr val="bg1">
                  <a:lumMod val="65000"/>
                  <a:lumOff val="35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52FFD28-230A-416F-A07A-4B6B7DCF9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dgm id="{352FFD28-230A-416F-A07A-4B6B7DCF94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BF5987B-8701-46CB-AB8B-2957EA15F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graphicEl>
                                              <a:dgm id="{7BF5987B-8701-46CB-AB8B-2957EA15F4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E354277-A9CD-4C29-A36B-2F3698D49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graphicEl>
                                              <a:dgm id="{AE354277-A9CD-4C29-A36B-2F3698D49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2F7ECB3-5A21-45BB-8106-0F3EE067B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graphicEl>
                                              <a:dgm id="{E2F7ECB3-5A21-45BB-8106-0F3EE067B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AEC46B3-5869-483D-99FE-2E8B678AF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graphicEl>
                                              <a:dgm id="{AAEC46B3-5869-483D-99FE-2E8B678AFC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988753-B080-44D4-8C55-CD79E3AB1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graphicEl>
                                              <a:dgm id="{24988753-B080-44D4-8C55-CD79E3AB1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H="1">
            <a:off x="0" y="3357562"/>
            <a:ext cx="8715436" cy="42862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Театрализованные игры</a:t>
            </a:r>
            <a:endParaRPr lang="ru-RU" sz="24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57158" y="214290"/>
            <a:ext cx="3929090" cy="3071834"/>
          </a:xfrm>
          <a:blipFill>
            <a:blip r:embed="rId3" cstate="print"/>
            <a:stretch>
              <a:fillRect/>
            </a:stretch>
          </a:blipFill>
          <a:scene3d>
            <a:camera prst="isometricOffAxis2Left"/>
            <a:lightRig rig="threePt" dir="t"/>
          </a:scene3d>
          <a:sp3d>
            <a:bevelT w="139700" h="139700" prst="divot"/>
          </a:sp3d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«Волшебник»</a:t>
            </a:r>
            <a:endParaRPr lang="ru-RU" i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Содержимое 9" descr="DSCN266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85720" y="3714752"/>
            <a:ext cx="3968750" cy="2958703"/>
          </a:xfrm>
          <a:scene3d>
            <a:camera prst="isometricOffAxis2Left"/>
            <a:lightRig rig="threePt" dir="t"/>
          </a:scene3d>
          <a:sp3d>
            <a:bevelT w="139700" h="139700" prst="divot"/>
          </a:sp3d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929190" y="214290"/>
            <a:ext cx="3857652" cy="3071834"/>
          </a:xfrm>
          <a:blipFill>
            <a:blip r:embed="rId5" cstate="print"/>
            <a:stretch>
              <a:fillRect/>
            </a:stretch>
          </a:blipFill>
          <a:scene3d>
            <a:camera prst="isometricOffAxis2Lef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«Волшебная дудочка»</a:t>
            </a:r>
            <a:endParaRPr lang="ru-RU" i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0" y="6357958"/>
            <a:ext cx="7143768" cy="500042"/>
          </a:xfrm>
          <a:scene3d>
            <a:camera prst="isometricOffAxis2Left"/>
            <a:lightRig rig="threePt" dir="t"/>
          </a:scene3d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           </a:t>
            </a:r>
            <a:r>
              <a:rPr lang="ru-RU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 театре»                                     </a:t>
            </a:r>
            <a:endParaRPr lang="ru-RU" b="1" i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Содержимое 10" descr="DSCN2675.JPG"/>
          <p:cNvPicPr>
            <a:picLocks noGrp="1" noChangeAspect="1"/>
          </p:cNvPicPr>
          <p:nvPr>
            <p:ph sz="quarter" idx="4294967295"/>
          </p:nvPr>
        </p:nvPicPr>
        <p:blipFill>
          <a:blip r:embed="rId6" cstate="print"/>
          <a:stretch>
            <a:fillRect/>
          </a:stretch>
        </p:blipFill>
        <p:spPr>
          <a:xfrm>
            <a:off x="5214938" y="3897313"/>
            <a:ext cx="3929062" cy="2960687"/>
          </a:xfrm>
          <a:scene3d>
            <a:camera prst="isometricOffAxis2Lef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1450</TotalTime>
  <Words>435</Words>
  <Application>Microsoft Office PowerPoint</Application>
  <PresentationFormat>Экран (4:3)</PresentationFormat>
  <Paragraphs>58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Бумажная</vt:lpstr>
      <vt:lpstr>Тема проекта: «В мире сказок» (театрализованная игровая деятельность во второй младшей группе)</vt:lpstr>
      <vt:lpstr>Цель проекта: приобщать к сказкам посредством различных видов театра.</vt:lpstr>
      <vt:lpstr>Актуальность проекта:</vt:lpstr>
      <vt:lpstr>Участники проекта:  воспитатель-Радько И.А.    дети 2 младшей группы      родители воспитанников</vt:lpstr>
      <vt:lpstr>Театрализованная деятельность позволяет ребенку решать многие проблемные ситуации  опосредованно от лица какого-либо персонажа. Это помогает преодолевать робость, неуверенность в себе,   застенчивость.</vt:lpstr>
      <vt:lpstr>Предполагаемый результат: - дети должны научиться пользоваться</vt:lpstr>
      <vt:lpstr>- сформировать умение передавать характер персонажа интонационной выразительностью речи, мимикой, жестами;  - постановка сказки «Теремок».  </vt:lpstr>
      <vt:lpstr>Данный проект включает в себя три последовательных этапа, каждый из которых направлен на решение определенных задач.</vt:lpstr>
      <vt:lpstr>Театрализованные игры</vt:lpstr>
      <vt:lpstr>Сюжетно-ролевая игра «Теремок»</vt:lpstr>
      <vt:lpstr>Сюжетно-ролевые игры</vt:lpstr>
      <vt:lpstr>Импровизация «Мы  вам  сказку  и  покажем,  и  расскажем» </vt:lpstr>
      <vt:lpstr>Театрализованная игра «Однажды в сказке»</vt:lpstr>
      <vt:lpstr>Артист, чтоб лучше роль свою сыграть, Не только должен знать слова, Он должен чувства понимать И всем нам их как можно лучше показать.</vt:lpstr>
      <vt:lpstr>Слайд 15</vt:lpstr>
      <vt:lpstr>Вы молодцы, друзья! Смогли театр вы создать! И сказку показать.</vt:lpstr>
      <vt:lpstr>Слайд 17</vt:lpstr>
      <vt:lpstr>Слайд 18</vt:lpstr>
      <vt:lpstr>Продукт проектной деятельности:</vt:lpstr>
      <vt:lpstr>«В мире сказок»</vt:lpstr>
      <vt:lpstr>Таким образом, проектная деятельность простимулировала стремление детей к постоянному овладению различными средствами эмоциональной выразительности, их использованием в процессе театрализованной деятельности.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</dc:creator>
  <cp:lastModifiedBy>Инна</cp:lastModifiedBy>
  <cp:revision>387</cp:revision>
  <dcterms:created xsi:type="dcterms:W3CDTF">2014-06-25T16:34:22Z</dcterms:created>
  <dcterms:modified xsi:type="dcterms:W3CDTF">2014-11-07T17:19:33Z</dcterms:modified>
</cp:coreProperties>
</file>