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0" r:id="rId11"/>
    <p:sldId id="273" r:id="rId12"/>
    <p:sldId id="271" r:id="rId13"/>
    <p:sldId id="268" r:id="rId14"/>
    <p:sldId id="269" r:id="rId15"/>
    <p:sldId id="274" r:id="rId16"/>
    <p:sldId id="275" r:id="rId17"/>
    <p:sldId id="287" r:id="rId18"/>
    <p:sldId id="277" r:id="rId19"/>
    <p:sldId id="286" r:id="rId20"/>
    <p:sldId id="278" r:id="rId21"/>
    <p:sldId id="279" r:id="rId22"/>
    <p:sldId id="280" r:id="rId23"/>
    <p:sldId id="281" r:id="rId24"/>
    <p:sldId id="289" r:id="rId25"/>
    <p:sldId id="283" r:id="rId26"/>
    <p:sldId id="284" r:id="rId27"/>
    <p:sldId id="28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12/2/2022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C188C-9EBE-791C-CF77-FA42BC31CF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1400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общеобразовательное учреждение города Москвы "Школа № 1568 имени Пабло Неруды"</a:t>
            </a:r>
            <a:br>
              <a:rPr lang="ru-RU" sz="1400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«Развитие навыков связной речи дошкольников с помощью использования современных информационно- коммуникативных технологий »</a:t>
            </a:r>
            <a:endParaRPr lang="ru-RU" sz="2400" i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9B7EF4-28E0-FD52-0B58-B73F3842C7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Выступали: воспитатели д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8, группа 8</a:t>
            </a:r>
          </a:p>
          <a:p>
            <a:pPr marL="0" indent="0" algn="ctr">
              <a:buNone/>
            </a:pP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Рыбалтовская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Н.Ю.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Асташкина В.Г.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6692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E8DC575-CCA8-D5C5-7369-77A4B4600ECB}"/>
              </a:ext>
            </a:extLst>
          </p:cNvPr>
          <p:cNvSpPr txBox="1"/>
          <p:nvPr/>
        </p:nvSpPr>
        <p:spPr>
          <a:xfrm>
            <a:off x="1934817" y="1397675"/>
            <a:ext cx="89982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Именно дошкольникам, с их наглядно-образным мышлением понятно лишь то, что можно одновременно рассмотреть, услышать, подействовать или оценить действие объекта. </a:t>
            </a:r>
            <a:r>
              <a:rPr lang="ru-RU" sz="28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Всвязи</a:t>
            </a:r>
            <a:r>
              <a:rPr lang="ru-RU" sz="28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 с этим  используем  мультимедийные презентации- это программа, которая может содержать текстовые материалы, фотографии, рисунки, слайд-шоу, звуковое оформление.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11923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3EDA39-D5F2-4607-FF7F-495AA5DE8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>
                <a:solidFill>
                  <a:srgbClr val="7030A0"/>
                </a:solidFill>
              </a:rPr>
              <a:t>Просмотр презентаций в рамках проекта и НОД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D4C1F5-2A21-6762-7275-8F6C187AD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235" y="2285999"/>
            <a:ext cx="7805529" cy="392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65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38DEC1-16B5-ABD1-9909-15329C8AB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>
                <a:solidFill>
                  <a:srgbClr val="7030A0"/>
                </a:solidFill>
              </a:rPr>
              <a:t>Просмотр мультиков(подобранных по тематике недели</a:t>
            </a:r>
            <a:r>
              <a:rPr lang="en-US" i="1" dirty="0">
                <a:solidFill>
                  <a:srgbClr val="7030A0"/>
                </a:solidFill>
              </a:rPr>
              <a:t>)</a:t>
            </a:r>
            <a:endParaRPr lang="ru-RU" i="1" dirty="0">
              <a:solidFill>
                <a:srgbClr val="7030A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023877-F7E5-FF27-CFA4-A20B2578F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31" y="2492882"/>
            <a:ext cx="4876800" cy="32467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F6D456-9CBE-D6E6-FF66-D999FEC30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479" y="2492881"/>
            <a:ext cx="5327374" cy="324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70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896A1C-AEDF-E722-875A-1B933C0DA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39" y="861390"/>
            <a:ext cx="9435548" cy="534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34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74B083-BD45-8287-FBC9-9CA5E47E2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689113"/>
            <a:ext cx="9090992" cy="542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38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F86A21-4232-BA4A-EE0D-C8E23C89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01148"/>
            <a:ext cx="9316278" cy="523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00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A38DC5-AB9A-BCF5-5C6F-E29EB540C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675861"/>
            <a:ext cx="5143500" cy="556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57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6A275F-F231-C4E3-0E78-9CA064AC5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815009"/>
            <a:ext cx="9601196" cy="1303867"/>
          </a:xfrm>
        </p:spPr>
        <p:txBody>
          <a:bodyPr/>
          <a:lstStyle/>
          <a:p>
            <a:r>
              <a:rPr lang="ru-RU" i="1" dirty="0">
                <a:solidFill>
                  <a:srgbClr val="7030A0"/>
                </a:solidFill>
              </a:rPr>
              <a:t>Использование интерактивных игр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AF67E1-F671-BABB-2370-82A7DF82C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652" y="2080591"/>
            <a:ext cx="7487478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73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78CCF0-010B-172A-CDAA-755AF6FE5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21635"/>
            <a:ext cx="9144000" cy="530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57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E6B366-79F4-D1F3-AEA8-972C3AABA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860" y="795130"/>
            <a:ext cx="7938053" cy="538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63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04FACC-6EAD-005D-F9DD-E61F6B944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solidFill>
                  <a:srgbClr val="7030A0"/>
                </a:solidFill>
              </a:rPr>
              <a:t>Актуальность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2A3799-88CC-84B9-27C8-D55642639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современных условиях при широком внедрении новых информационных технологий актуальной остается проблема развития речи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ребенка - дошкольника. Ведь именно от уровня развития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его речевых способностей зависит дальнейшее овладение знаниями и полноценное развитие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 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Современные родители мало и неохотно читают своим детям, не побуждают их к диалоговой речи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поэтому речь дошкольников не отличается особой выразительностью, они зачастую допускают в своей речи ошибки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ограничиваются односложными ответами. Из-за неразвитости речи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бедности словарного запаса у воспитанников часто пропадает интерес на занятиях по развитию речи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отсутствует учебная мотивация.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60543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CA1093-7CD8-5425-70DA-B1F616ABE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89112"/>
            <a:ext cx="9144000" cy="545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66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F1206D-C065-C930-6727-98109B8E0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662609"/>
            <a:ext cx="8839200" cy="545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89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745254-D400-4629-C1E7-F42364C28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62609"/>
            <a:ext cx="9144000" cy="543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13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FABE03-4122-ECED-A3A7-F01EEF779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28870"/>
            <a:ext cx="9144000" cy="540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94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4B2135-182A-4A88-6AD2-4AE7D403C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669235"/>
            <a:ext cx="9601196" cy="1303867"/>
          </a:xfrm>
        </p:spPr>
        <p:txBody>
          <a:bodyPr/>
          <a:lstStyle/>
          <a:p>
            <a:r>
              <a:rPr lang="ru-RU" i="1" dirty="0">
                <a:solidFill>
                  <a:srgbClr val="7030A0"/>
                </a:solidFill>
              </a:rPr>
              <a:t>Использование аудиотехники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04101D-22E8-1FA5-5750-751A63065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730" y="1921565"/>
            <a:ext cx="6758609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82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0A4EE5-CB24-DC28-1F11-41DCE1E25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96529" y="-374375"/>
            <a:ext cx="5143500" cy="760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74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EFAD31-29E4-3D42-1A77-537D5EF01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45565" y="818322"/>
            <a:ext cx="5592418" cy="522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02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F9F58A-871D-76B0-3012-D26FDE3F7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194" y="2665158"/>
            <a:ext cx="9601196" cy="1303867"/>
          </a:xfrm>
        </p:spPr>
        <p:txBody>
          <a:bodyPr>
            <a:noAutofit/>
          </a:bodyPr>
          <a:lstStyle/>
          <a:p>
            <a:r>
              <a:rPr lang="ru-RU" sz="8000" i="1" dirty="0">
                <a:solidFill>
                  <a:srgbClr val="7030A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82076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07BB5-9E6C-39B4-BF1C-F4C555949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solidFill>
                  <a:srgbClr val="7030A0"/>
                </a:solidFill>
              </a:rPr>
              <a:t>Условия учебной мотивации ребенка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477071-432A-CC65-6910-47D0778F464F}"/>
              </a:ext>
            </a:extLst>
          </p:cNvPr>
          <p:cNvSpPr txBox="1"/>
          <p:nvPr/>
        </p:nvSpPr>
        <p:spPr>
          <a:xfrm>
            <a:off x="1775791" y="3094674"/>
            <a:ext cx="897172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таких условиях к нам в помощь приходит использование компьютерных технологий как один из источников мотивации. Возможности компьютера здесь неисчерпаемы. Он позволяет погрузить дошкольников</a:t>
            </a:r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определенную игровую ситуацию, сделать непосредственно образовательную деятельность более содержательной, интересной, привлекательной и по-настоящему современной.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25614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76638-F00E-F1D4-67A8-254133AE2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i="1" dirty="0">
                <a:solidFill>
                  <a:srgbClr val="7030A0"/>
                </a:solidFill>
              </a:rPr>
              <a:t>Перечень информационных технологий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85D57D-57D1-6C10-39EE-DD9712351355}"/>
              </a:ext>
            </a:extLst>
          </p:cNvPr>
          <p:cNvSpPr txBox="1"/>
          <p:nvPr/>
        </p:nvSpPr>
        <p:spPr>
          <a:xfrm>
            <a:off x="1497496" y="2828835"/>
            <a:ext cx="939910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Информационные технологии, это не только и не столько компьютеры и их программное обеспечение. Под ИКТ подразумевается</a:t>
            </a:r>
            <a:r>
              <a:rPr lang="ru-RU" sz="28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 использование компьютера, Интернета, телевизора, видео, DVD, CD, мультимедиа, аудиовизуального оборудования, то есть всего того, что может представлять широкие возможности для коммуникации.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66817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324B5A-DA09-6455-5099-AFDADB338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u="none" strike="noStrike" dirty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Использование ИКТ в развитие речи детей в дошкольном возрасте позволяет:</a:t>
            </a:r>
            <a:endParaRPr lang="ru-RU" sz="3600" i="1" dirty="0">
              <a:solidFill>
                <a:srgbClr val="7030A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19398A-7140-8B4E-3EC2-D1A6A1BE8B60}"/>
              </a:ext>
            </a:extLst>
          </p:cNvPr>
          <p:cNvSpPr txBox="1"/>
          <p:nvPr/>
        </p:nvSpPr>
        <p:spPr>
          <a:xfrm>
            <a:off x="1295402" y="2442365"/>
            <a:ext cx="992918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/>
            <a:r>
              <a:rPr lang="ru-RU" sz="18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1. Расширяется представления воспитанников об окружающем мире, обогащается словарный запас.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indent="228600" algn="just"/>
            <a:r>
              <a:rPr lang="ru-RU" sz="18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2. Дети более логично и последовательно будут излагать свои мысли, более глубоко понимать значение слов.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indent="228600" algn="just"/>
            <a:r>
              <a:rPr lang="ru-RU" sz="18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3. Сформируется умение передавать свои впечатления от прослушанной музыкальной композиции, от просмотренной картины или иллюстрации.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indent="228600" algn="just"/>
            <a:r>
              <a:rPr lang="ru-RU" sz="18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4. Дети будут использовать в речи художественные достоинства родного языка, а под конец обучения проявят желание самостоятельно создавать их.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indent="228600" algn="just"/>
            <a:r>
              <a:rPr lang="ru-RU" sz="18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5. Использование данных приемов позволит поэтапно подвести ребенка проявлять интерес к стихам, загадкам, сказкам.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indent="228600" algn="just"/>
            <a:r>
              <a:rPr lang="ru-RU" sz="18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6. В данном подходе оправдают себя предусмотренная взаимосвязь групповых и подгрупповых, совместных и индивидуальных форм организации работы с детьми.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14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6390B-62B9-D77F-C467-BA8BF2E4A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0" i="1" u="none" strike="noStrike" dirty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Использование</a:t>
            </a:r>
            <a:r>
              <a:rPr lang="ru-RU" sz="3200" b="1" i="1" u="none" strike="noStrike" dirty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  </a:t>
            </a:r>
            <a:r>
              <a:rPr lang="ru-RU" sz="3200" b="0" i="1" u="none" strike="noStrike" dirty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ИКТ позволяет проводить образовательную </a:t>
            </a:r>
            <a:r>
              <a:rPr lang="ru-RU" sz="3200" b="0" i="1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деятельность</a:t>
            </a:r>
            <a:r>
              <a:rPr lang="ru-RU" sz="3200" b="0" i="1" u="none" strike="noStrike" dirty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:</a:t>
            </a:r>
            <a:endParaRPr lang="ru-RU" sz="3200" i="1" dirty="0">
              <a:solidFill>
                <a:srgbClr val="7030A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E2E4CE-5273-B324-A452-F1A28715C80F}"/>
              </a:ext>
            </a:extLst>
          </p:cNvPr>
          <p:cNvSpPr txBox="1"/>
          <p:nvPr/>
        </p:nvSpPr>
        <p:spPr>
          <a:xfrm>
            <a:off x="1643270" y="2555150"/>
            <a:ext cx="897172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just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на высоком эстетическом и эмоциональном уровне </a:t>
            </a:r>
            <a:r>
              <a:rPr lang="ru-RU" sz="2800" b="0" i="1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(фотографии, анимация, музыка)</a:t>
            </a:r>
            <a:r>
              <a:rPr lang="ru-RU" sz="28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 ;</a:t>
            </a:r>
            <a:endParaRPr lang="ru-RU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228600" algn="just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обеспечивает наглядность;</a:t>
            </a:r>
            <a:endParaRPr lang="ru-RU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228600" algn="just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привлекает большое количество дидактического материала;</a:t>
            </a:r>
            <a:endParaRPr lang="ru-RU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228600" algn="just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rgbClr val="111111"/>
                </a:solidFill>
                <a:effectLst/>
                <a:latin typeface="Times New Roman" panose="02020603050405020304" pitchFamily="18" charset="0"/>
              </a:rPr>
              <a:t>способствует повышению качества образования.</a:t>
            </a:r>
            <a:endParaRPr lang="ru-RU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127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7EDA7-89CC-BC91-CA89-D7A28D89B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НОД с использованием ИКТ может быть:</a:t>
            </a: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B46A8F-9903-DB3B-8225-928AFEE215A0}"/>
              </a:ext>
            </a:extLst>
          </p:cNvPr>
          <p:cNvSpPr txBox="1"/>
          <p:nvPr/>
        </p:nvSpPr>
        <p:spPr>
          <a:xfrm>
            <a:off x="3044687" y="2970648"/>
            <a:ext cx="61158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4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 фронтальной;</a:t>
            </a:r>
            <a:endParaRPr lang="ru-RU" sz="4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sz="4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 индивидуальной;</a:t>
            </a:r>
            <a:endParaRPr lang="ru-RU" sz="4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sz="4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 групповой</a:t>
            </a:r>
            <a:endParaRPr lang="ru-RU" sz="4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61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7BC304-DE62-A95D-B71E-631631E3B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ИКТ имеют ряд преимуществ: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599263-8E11-CE49-F095-1DCA25C3A15A}"/>
              </a:ext>
            </a:extLst>
          </p:cNvPr>
          <p:cNvSpPr txBox="1"/>
          <p:nvPr/>
        </p:nvSpPr>
        <p:spPr>
          <a:xfrm>
            <a:off x="1118153" y="2459548"/>
            <a:ext cx="995569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  предъявление информации на экране компьютера в игровой форме вызывает у детей огромный интерес;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sz="1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 информационные технологии обеспечивают личностно-ориентированный подход;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sz="1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 возможности компьютера позволяют увеличить объём предлагаемого для ознакомления материала.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sz="1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 ИКТ несет в себе образный тип информации, понятный дошкольникам;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sz="1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 движения, звук, мультипликация надолго привлекает внимание ребенка;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sz="1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 проблемные задачи, поощрение ребенка при их правильном решении самим компьютером являются стимулом познавательной активности детей;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sz="1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 ребенок сам регулирует темп и количество решаемых игровых обучающих задач;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sz="1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 в процессе своей деятельности за компьютером дошкольник приобретает уверенность в себе, у него повышается самооценка.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405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53AAEE-7642-D869-1450-5DF0D6A3D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В случае применения ИКТ нужно выполнять следующий ряд требований:</a:t>
            </a: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78BC15-E118-86B6-DDA5-081946D2B765}"/>
              </a:ext>
            </a:extLst>
          </p:cNvPr>
          <p:cNvSpPr txBox="1"/>
          <p:nvPr/>
        </p:nvSpPr>
        <p:spPr>
          <a:xfrm>
            <a:off x="993913" y="2536427"/>
            <a:ext cx="1048246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</a:t>
            </a:r>
            <a:r>
              <a:rPr lang="ru-RU" sz="20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при использовании компьютера на занятиях с детьми 4-5 лет необходимо проводить в течение дня не более одного такого занятия. Возможно их применение не более трех раз в неделю в дни большей работоспособности: во вторник, в среду и в четверг.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sz="20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-после завершения занятия с детьми необходимо проводить гимнастика для глаз.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sz="20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-продолжительность непрерывной работы за компьютером на развивающих занятиях в виде игры: для детей 5 лет должна не превышать 10 минут, а для детей 6–7 лет 15 минут.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sz="20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-положение экрана видеомонитора должно соответствовать уровню глаз или быть немного ниже, но находится на расстоянии не ближе 50 см.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sz="20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-ребенок, который носит очки, должен работать за компьютером в них.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sz="2000" b="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-на занятиях детей с компьютером обязательно должен присутствовать воспитатель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8420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116</TotalTime>
  <Words>739</Words>
  <Application>Microsoft Office PowerPoint</Application>
  <PresentationFormat>Широкоэкранный</PresentationFormat>
  <Paragraphs>48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Garamond</vt:lpstr>
      <vt:lpstr>Times New Roman</vt:lpstr>
      <vt:lpstr>Натуральные материалы</vt:lpstr>
      <vt:lpstr>Государственное бюджетное общеобразовательное учреждение города Москвы "Школа № 1568 имени Пабло Неруды" «Развитие навыков связной речи дошкольников с помощью использования современных информационно- коммуникативных технологий »</vt:lpstr>
      <vt:lpstr>Актуальность</vt:lpstr>
      <vt:lpstr>Условия учебной мотивации ребенка</vt:lpstr>
      <vt:lpstr>Перечень информационных технологий</vt:lpstr>
      <vt:lpstr>Использование ИКТ в развитие речи детей в дошкольном возрасте позволяет:</vt:lpstr>
      <vt:lpstr>Использование  ИКТ позволяет проводить образовательную деятельность:</vt:lpstr>
      <vt:lpstr>НОД с использованием ИКТ может быть:</vt:lpstr>
      <vt:lpstr>ИКТ имеют ряд преимуществ:</vt:lpstr>
      <vt:lpstr>В случае применения ИКТ нужно выполнять следующий ряд требований:</vt:lpstr>
      <vt:lpstr>Презентация PowerPoint</vt:lpstr>
      <vt:lpstr>Просмотр презентаций в рамках проекта и НОД </vt:lpstr>
      <vt:lpstr>Просмотр мультиков(подобранных по тематике недели)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Использование интерактивных игр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Использование аудиотехники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общеобразовательное учреждение города Москвы "Школа № 1568 имени Пабло Неруды" «Использование современных информационных коммуникационных технологий в развитии речи детей дошкольного возраста»</dc:title>
  <dc:creator>Михаил Рыбалтовский</dc:creator>
  <cp:lastModifiedBy>Михаил Рыбалтовский</cp:lastModifiedBy>
  <cp:revision>2</cp:revision>
  <dcterms:created xsi:type="dcterms:W3CDTF">2022-11-26T15:28:45Z</dcterms:created>
  <dcterms:modified xsi:type="dcterms:W3CDTF">2022-12-02T12:05:15Z</dcterms:modified>
</cp:coreProperties>
</file>