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1" r:id="rId3"/>
    <p:sldId id="258" r:id="rId4"/>
    <p:sldId id="282" r:id="rId5"/>
    <p:sldId id="259" r:id="rId6"/>
    <p:sldId id="268" r:id="rId7"/>
    <p:sldId id="269" r:id="rId8"/>
    <p:sldId id="270" r:id="rId9"/>
    <p:sldId id="271" r:id="rId10"/>
    <p:sldId id="260" r:id="rId11"/>
    <p:sldId id="261" r:id="rId12"/>
    <p:sldId id="263" r:id="rId13"/>
    <p:sldId id="279" r:id="rId14"/>
    <p:sldId id="280" r:id="rId15"/>
    <p:sldId id="281" r:id="rId16"/>
    <p:sldId id="288" r:id="rId17"/>
    <p:sldId id="264" r:id="rId18"/>
    <p:sldId id="265" r:id="rId19"/>
    <p:sldId id="266" r:id="rId20"/>
    <p:sldId id="267" r:id="rId21"/>
    <p:sldId id="272" r:id="rId22"/>
    <p:sldId id="273" r:id="rId23"/>
    <p:sldId id="274" r:id="rId24"/>
    <p:sldId id="275" r:id="rId25"/>
    <p:sldId id="283" r:id="rId26"/>
    <p:sldId id="276" r:id="rId27"/>
    <p:sldId id="277" r:id="rId28"/>
    <p:sldId id="278" r:id="rId29"/>
    <p:sldId id="284" r:id="rId30"/>
    <p:sldId id="285" r:id="rId31"/>
    <p:sldId id="289" r:id="rId32"/>
    <p:sldId id="290" r:id="rId33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734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0BA7-AAA7-4D67-8B09-AE0F37358873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9969-AFE1-472C-B1CA-779FA97A37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0BA7-AAA7-4D67-8B09-AE0F37358873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9969-AFE1-472C-B1CA-779FA97A37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0BA7-AAA7-4D67-8B09-AE0F37358873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9969-AFE1-472C-B1CA-779FA97A37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0BA7-AAA7-4D67-8B09-AE0F37358873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9969-AFE1-472C-B1CA-779FA97A37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0BA7-AAA7-4D67-8B09-AE0F37358873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9969-AFE1-472C-B1CA-779FA97A37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0BA7-AAA7-4D67-8B09-AE0F37358873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9969-AFE1-472C-B1CA-779FA97A37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0BA7-AAA7-4D67-8B09-AE0F37358873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9969-AFE1-472C-B1CA-779FA97A37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0BA7-AAA7-4D67-8B09-AE0F37358873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9969-AFE1-472C-B1CA-779FA97A37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0BA7-AAA7-4D67-8B09-AE0F37358873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9969-AFE1-472C-B1CA-779FA97A37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0BA7-AAA7-4D67-8B09-AE0F37358873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9969-AFE1-472C-B1CA-779FA97A37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0BA7-AAA7-4D67-8B09-AE0F37358873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9969-AFE1-472C-B1CA-779FA97A37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20BA7-AAA7-4D67-8B09-AE0F37358873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9969-AFE1-472C-B1CA-779FA97A378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371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3042" y="2285992"/>
            <a:ext cx="67489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60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Исследовательская 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работа </a:t>
            </a:r>
          </a:p>
          <a:p>
            <a:pPr algn="ctr"/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«Родословная моей семьи» </a:t>
            </a:r>
          </a:p>
        </p:txBody>
      </p:sp>
      <p:pic>
        <p:nvPicPr>
          <p:cNvPr id="7" name="Рисунок 6" descr="C:\Users\Преподаватель\Desktop\Фото\1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282" y="142852"/>
            <a:ext cx="1643074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MG-7a8ee2c3b9b74aeccc0511d4d05926db-V.jpg"/>
          <p:cNvPicPr>
            <a:picLocks noChangeAspect="1"/>
          </p:cNvPicPr>
          <p:nvPr/>
        </p:nvPicPr>
        <p:blipFill>
          <a:blip r:embed="rId4" cstate="print"/>
          <a:srcRect l="7812" t="1389" r="14844"/>
          <a:stretch>
            <a:fillRect/>
          </a:stretch>
        </p:blipFill>
        <p:spPr>
          <a:xfrm>
            <a:off x="214282" y="4357694"/>
            <a:ext cx="2143140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00364" y="5429264"/>
            <a:ext cx="6000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Выполнила ученица 1Б класса 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МБОУ «СОШ №2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им.А.И.Исаевой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»</a:t>
            </a:r>
          </a:p>
          <a:p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Нуриахметова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Лилиана</a:t>
            </a:r>
            <a:endParaRPr lang="ru-RU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786" y="642918"/>
            <a:ext cx="7572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Мою маму зовут </a:t>
            </a:r>
            <a:r>
              <a:rPr lang="ru-RU" sz="24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Нуриахметова Лилия Раузиловна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.Она работает учителем музыки в МБОУ «СОШ №2 им.А.И.Исаевой». 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4" descr="Описание: https://i.mycdn.me/image?t=0&amp;bid=274976618051&amp;id=274976618051&amp;plc=WEB&amp;tkn=*N_gtEc6N11mx5dqMz459yPpNF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000240"/>
            <a:ext cx="2085975" cy="2847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479996" y="1785926"/>
            <a:ext cx="666400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Она с отличием закончила  Уфимский  государственный 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педагогический университет,  музыкальное отделение. 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Мама играет на фортепиано и учит детей красиво петь. 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Так же она является руководителем школьного хора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«Ассорти».  Во время учебы моя мама сама пела в хоре 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«Камертон», который является победителем 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международного конкурса хоровых коллективов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«Звонкие голоса» в г.Хельсинки (Финляндия) и передает 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музыкальный опыт своим воспитанникам.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Мама 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учит детей познавать мир сердцем, </a:t>
            </a:r>
            <a:endParaRPr lang="ru-RU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наполнять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их души добротой и благородством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,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«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поливать» нежные побеги талантов,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верить в то, что из них вырастет дерево, </a:t>
            </a:r>
            <a:endParaRPr lang="ru-RU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приносящее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полезные плоды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.</a:t>
            </a:r>
          </a:p>
          <a:p>
            <a:endParaRPr lang="ru-RU" dirty="0">
              <a:latin typeface="Comic Sans MS" pitchFamily="66" charset="0"/>
            </a:endParaRPr>
          </a:p>
          <a:p>
            <a:r>
              <a:rPr lang="ru-RU" b="1" i="1" dirty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586" y="214290"/>
            <a:ext cx="89114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Ее ученики являются победителями и 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призерами  муниципальных, окружных, всероссийских 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и международных конкурсов-фестивалей.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7" name="Picture 3" descr="Описание: C:\Users\admin\Desktop\д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1714488"/>
            <a:ext cx="2219326" cy="2428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2" descr="Описание: C:\Users\admin\Pictures\мы.jpg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714488"/>
            <a:ext cx="1885950" cy="2390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6" descr="Описание: C:\Users\админ\Desktop\фото\фото лиля\От Л.Раузиловны\Муз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1714488"/>
            <a:ext cx="2571768" cy="24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3" descr="Описание: C:\Users\Преподаватель\Desktop\фото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4143380"/>
            <a:ext cx="3171825" cy="2428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3" descr="Описание: C:\Users\admin\Pictures\мы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4214818"/>
            <a:ext cx="3000396" cy="2324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642918"/>
            <a:ext cx="8358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Моего папу зовут </a:t>
            </a:r>
            <a:r>
              <a:rPr lang="ru-RU" sz="24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Артур Абакарович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.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Он работает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индивидуальным предпринимателем. 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Живет и трудится в г. Москва. </a:t>
            </a:r>
          </a:p>
          <a:p>
            <a:pPr algn="ctr"/>
            <a:endParaRPr lang="ru-RU" sz="3600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C:\Users\admin\AppData\Local\Microsoft\Windows\Temporary Internet Files\Content.IE5\066B4U92\imageCAIZXBP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000240"/>
            <a:ext cx="2914650" cy="3895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admin\Desktop\Деревня 2017\image-0-02-05-b924d1a3a3c584af6f6d3a1f6e039e97f9bcc582cf76c4ec3ba11ca2ec742f2b-V.jpg"/>
          <p:cNvPicPr/>
          <p:nvPr/>
        </p:nvPicPr>
        <p:blipFill>
          <a:blip r:embed="rId4"/>
          <a:srcRect l="9650" t="8578" r="19585" b="3502"/>
          <a:stretch>
            <a:fillRect/>
          </a:stretch>
        </p:blipFill>
        <p:spPr bwMode="auto">
          <a:xfrm>
            <a:off x="4286248" y="2357430"/>
            <a:ext cx="3714776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75" y="-67401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7396" y="357166"/>
            <a:ext cx="86340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У меня  есть двоюродные старшие братья Тимур, Арсен, 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Артем, сестра Азалия, младшие братья Тимур, Марат,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Рафаэль.</a:t>
            </a:r>
          </a:p>
          <a:p>
            <a:pPr algn="ctr"/>
            <a:endParaRPr lang="ru-RU" sz="3600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14678" y="3643314"/>
            <a:ext cx="25717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Сестра Азалия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учится в 4 классе в «Школа сад №24» г.Нефтеюганска, серьезно увлекается танцами. Ходит в Образцовый хореографический ансамбль «Антре».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8" name="Рисунок 7" descr="C:\Users\admin\AppData\Local\Microsoft\Windows\Temporary Internet Files\Content.IE5\8XK9MYH3\imageCAMBYBNE.jpg"/>
          <p:cNvPicPr/>
          <p:nvPr/>
        </p:nvPicPr>
        <p:blipFill>
          <a:blip r:embed="rId3" cstate="print"/>
          <a:srcRect t="9302" r="389"/>
          <a:stretch>
            <a:fillRect/>
          </a:stretch>
        </p:blipFill>
        <p:spPr bwMode="auto">
          <a:xfrm>
            <a:off x="6286513" y="1285861"/>
            <a:ext cx="2428892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admin\AppData\Local\Microsoft\Windows\Temporary Internet Files\Content.IE5\PK26B9II\imageCASP5K7K.jpg"/>
          <p:cNvPicPr/>
          <p:nvPr/>
        </p:nvPicPr>
        <p:blipFill>
          <a:blip r:embed="rId4"/>
          <a:srcRect t="18160" b="11085"/>
          <a:stretch>
            <a:fillRect/>
          </a:stretch>
        </p:blipFill>
        <p:spPr bwMode="auto">
          <a:xfrm>
            <a:off x="5857884" y="3786190"/>
            <a:ext cx="2266950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IMG-bc3ca8bedbc8fe6395d0065aa792acda-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1785926"/>
            <a:ext cx="2428874" cy="32384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000364" y="1852987"/>
            <a:ext cx="3000396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Мой самый младший двоюродный братик (по маминой линии)-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Рафаэль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Ему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3 годика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812476"/>
            <a:ext cx="2428875" cy="312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20" y="428604"/>
            <a:ext cx="895629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Старший двоюродный брат Артем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ученик 1А класса</a:t>
            </a:r>
            <a:r>
              <a:rPr lang="ru-RU" dirty="0">
                <a:solidFill>
                  <a:srgbClr val="8064A2">
                    <a:lumMod val="50000"/>
                  </a:srgbClr>
                </a:solidFill>
                <a:latin typeface="Comic Sans MS" pitchFamily="66" charset="0"/>
              </a:rPr>
              <a:t> «</a:t>
            </a:r>
            <a:r>
              <a:rPr lang="ru-RU" dirty="0" smtClean="0">
                <a:solidFill>
                  <a:srgbClr val="8064A2">
                    <a:lumMod val="50000"/>
                  </a:srgbClr>
                </a:solidFill>
                <a:latin typeface="Comic Sans MS" pitchFamily="66" charset="0"/>
              </a:rPr>
              <a:t>Школы </a:t>
            </a:r>
            <a:r>
              <a:rPr lang="ru-RU" dirty="0">
                <a:solidFill>
                  <a:srgbClr val="8064A2">
                    <a:lumMod val="50000"/>
                  </a:srgbClr>
                </a:solidFill>
                <a:latin typeface="Comic Sans MS" pitchFamily="66" charset="0"/>
              </a:rPr>
              <a:t>сад №24» </a:t>
            </a:r>
            <a:endParaRPr lang="ru-RU" dirty="0" smtClean="0">
              <a:solidFill>
                <a:srgbClr val="8064A2">
                  <a:lumMod val="50000"/>
                </a:srgbClr>
              </a:solidFill>
              <a:latin typeface="Comic Sans MS" pitchFamily="66" charset="0"/>
            </a:endParaRPr>
          </a:p>
          <a:p>
            <a:r>
              <a:rPr lang="ru-RU" dirty="0" err="1" smtClean="0">
                <a:solidFill>
                  <a:srgbClr val="8064A2">
                    <a:lumMod val="50000"/>
                  </a:srgbClr>
                </a:solidFill>
                <a:latin typeface="Comic Sans MS" pitchFamily="66" charset="0"/>
              </a:rPr>
              <a:t>г.Нефтеюганска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, ему  8 лет.</a:t>
            </a:r>
          </a:p>
          <a:p>
            <a:pPr algn="ctr"/>
            <a:endParaRPr lang="ru-RU" sz="3600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C:\Users\admin\AppData\Local\Microsoft\Windows\Temporary Internet Files\Content.IE5\45YH0DIV\imageCA3NVI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14422"/>
            <a:ext cx="2143140" cy="3319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643306" y="164305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Это мои  </a:t>
            </a:r>
            <a:r>
              <a:rPr lang="ru-RU" sz="20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младшие братья  Тимур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и </a:t>
            </a:r>
            <a:r>
              <a:rPr lang="ru-RU" sz="20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Марат.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Тимуру  5 лет, Марату 4годика.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" name="Рисунок 6" descr="C:\Users\admin\Desktop\imageCA338GBZ.jpg"/>
          <p:cNvPicPr/>
          <p:nvPr/>
        </p:nvPicPr>
        <p:blipFill>
          <a:blip r:embed="rId4" cstate="print"/>
          <a:srcRect l="3846" t="13978" b="6452"/>
          <a:stretch>
            <a:fillRect/>
          </a:stretch>
        </p:blipFill>
        <p:spPr bwMode="auto">
          <a:xfrm>
            <a:off x="3571868" y="2786058"/>
            <a:ext cx="2000264" cy="3643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admin\Desktop\imageCAH3JVFH.jpg"/>
          <p:cNvPicPr/>
          <p:nvPr/>
        </p:nvPicPr>
        <p:blipFill>
          <a:blip r:embed="rId5"/>
          <a:srcRect t="22025" r="-650"/>
          <a:stretch>
            <a:fillRect/>
          </a:stretch>
        </p:blipFill>
        <p:spPr bwMode="auto">
          <a:xfrm>
            <a:off x="6215074" y="3214686"/>
            <a:ext cx="2500330" cy="3324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44" y="2813326"/>
            <a:ext cx="2034988" cy="361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3214687"/>
            <a:ext cx="2500330" cy="332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786" y="1571612"/>
            <a:ext cx="385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 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" name="Рисунок 6" descr="IMG-e51657edce480fbe8d9c9bf7ef550d20-V.jpg"/>
          <p:cNvPicPr>
            <a:picLocks noChangeAspect="1"/>
          </p:cNvPicPr>
          <p:nvPr/>
        </p:nvPicPr>
        <p:blipFill>
          <a:blip r:embed="rId3"/>
          <a:srcRect t="3924" r="6977" b="31395"/>
          <a:stretch>
            <a:fillRect/>
          </a:stretch>
        </p:blipFill>
        <p:spPr>
          <a:xfrm>
            <a:off x="428596" y="3571876"/>
            <a:ext cx="2510765" cy="3103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714745" y="3643314"/>
            <a:ext cx="492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Мой старший брат 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(по папиной линии) – Арсен.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" name="Рисунок 9" descr="C:\Users\admin\AppData\Local\Microsoft\Windows\Temporary Internet Files\Content.Word\IMG-127729cdd2c1061ef5b56837297ef556-V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85728"/>
            <a:ext cx="2500330" cy="3262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571868" y="928670"/>
            <a:ext cx="36433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Старший брат Тимур (по папиной линии)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учится в 5 классе в кадетской школе№4 г.Нефтеюганска.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-dc9258e878b86ed928593b16e4e7a721-V.jpg"/>
          <p:cNvPicPr>
            <a:picLocks noChangeAspect="1"/>
          </p:cNvPicPr>
          <p:nvPr/>
        </p:nvPicPr>
        <p:blipFill>
          <a:blip r:embed="rId3"/>
          <a:srcRect r="62000"/>
          <a:stretch>
            <a:fillRect/>
          </a:stretch>
        </p:blipFill>
        <p:spPr>
          <a:xfrm>
            <a:off x="428596" y="714356"/>
            <a:ext cx="1571636" cy="4643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-fd8e0dbb1843af6df7f4ca8fd975e759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70" y="785794"/>
            <a:ext cx="3023094" cy="4536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43108" y="1214422"/>
            <a:ext cx="32147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Мои двоюродные братья (по папиной линии)</a:t>
            </a:r>
          </a:p>
          <a:p>
            <a:pPr algn="ctr"/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Рустам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и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Арсений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786" y="1571612"/>
            <a:ext cx="578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 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4810" y="571480"/>
            <a:ext cx="45720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Мою бабушку зовут  </a:t>
            </a:r>
            <a:r>
              <a:rPr lang="ru-RU" sz="24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Таслима Галимьяновна</a:t>
            </a:r>
            <a:r>
              <a:rPr lang="ru-RU" sz="2400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.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Родилась  23 мая 1956 году в селе Исанбаево, Илишевского района в Башкирии. После окончания школы поступила учиться на бухгалтера в училище в г.Уфа. После окончания учебы вернулась в родную деревню и работала главным бухгалтером в СК «Октябрь»  и оператором в Сбербанке. 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C:\Users\admin\AppData\Local\Microsoft\Windows\Temporary Internet Files\Content.IE5\HUN621NT\imageCAM798FT.jpg"/>
          <p:cNvPicPr/>
          <p:nvPr/>
        </p:nvPicPr>
        <p:blipFill>
          <a:blip r:embed="rId3"/>
          <a:srcRect t="31500" r="12534"/>
          <a:stretch>
            <a:fillRect/>
          </a:stretch>
        </p:blipFill>
        <p:spPr bwMode="auto">
          <a:xfrm>
            <a:off x="428596" y="928670"/>
            <a:ext cx="3643338" cy="4572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786" y="1571612"/>
            <a:ext cx="385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 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8" name="Рисунок 7" descr="C:\Users\admin\AppData\Local\Microsoft\Windows\Temporary Internet Files\Content.IE5\038GCOEY\imageCA2Z8LH9.jpg"/>
          <p:cNvPicPr/>
          <p:nvPr/>
        </p:nvPicPr>
        <p:blipFill>
          <a:blip r:embed="rId3" cstate="print"/>
          <a:srcRect l="8929" r="7143" b="7014"/>
          <a:stretch>
            <a:fillRect/>
          </a:stretch>
        </p:blipFill>
        <p:spPr bwMode="auto">
          <a:xfrm>
            <a:off x="1857356" y="4286256"/>
            <a:ext cx="3357586" cy="2357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admin\AppData\Local\Microsoft\Windows\Temporary Internet Files\Content.IE5\UGIHE6BK\imageCA60X30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4143380"/>
            <a:ext cx="3429023" cy="2557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admin\AppData\Local\Microsoft\Windows\Temporary Internet Files\Content.IE5\UGIHE6BK\imageCA94SWT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071678"/>
            <a:ext cx="3276604" cy="2428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57158" y="214290"/>
            <a:ext cx="8572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Сейчас она на  заслуженном отдыхе, на пенсии. В свободное время занимается спортом и рукоделием, сама пишет стихи и поет в самодеятельном вокальном ансамбле. Каждое лето провожу отпуск в гостях у бабушки.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" name="Рисунок 6" descr="C:\Users\admin\Desktop\imageCAJJ02PI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2000240"/>
            <a:ext cx="3455238" cy="2502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500042"/>
            <a:ext cx="73164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Еще моя бабушка занимается 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пчеловодством. У нее есть своя пасека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IMG-06b8812bf27fa40eb7e2ec9cfa73dd6c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41763" y="2430741"/>
            <a:ext cx="2114139" cy="28247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MG-aefc66bb11431e9a0781d3bb80bc432f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90599" y="952486"/>
            <a:ext cx="3714758" cy="4953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28794" y="714356"/>
            <a:ext cx="49292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Моя родословная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Корни родословной глубоки,</a:t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Я мечтаю знать о них побольше,</a:t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Времена те были далеки,</a:t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Хочется, чтоб помнили их дольше!</a:t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Помнить всё и знать родной свой род</a:t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Я считаю, что обязан каждый,</a:t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Может это приведёт народ</a:t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В век неравнодушия однажды!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285728"/>
            <a:ext cx="917110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Моего дедушку зовут </a:t>
            </a:r>
            <a:r>
              <a:rPr lang="ru-RU" sz="24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Нуриахметов Раузиль </a:t>
            </a:r>
          </a:p>
          <a:p>
            <a:r>
              <a:rPr lang="ru-RU" sz="24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Хазимухаметович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. Родился 25.09.1955 года в Башкирии,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В селе Исанбаево, Илишевского района. Окончил школу,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отслужил пограничником, поступил учиться в 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ПТУ.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После окончания училища работал в СК «Октябрь».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Был передовым механизатором.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15 августа 2010 года его не стало.</a:t>
            </a:r>
          </a:p>
          <a:p>
            <a:endParaRPr lang="ru-RU" sz="2400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IMG-ed2a47ee437778fc50185ad086a30071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767928" y="3518298"/>
            <a:ext cx="2464611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-28f6cc2778479dcf1c21291ad998dbcd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196818" y="3089670"/>
            <a:ext cx="2750365" cy="3429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-7ccba0cb251b09b9b0466ab206e36a6c-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60" y="2500306"/>
            <a:ext cx="2643206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5622" y="500042"/>
            <a:ext cx="74927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Мои бабушка и дедушка учились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вместе с 1го класса, дружили,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поженились и прожили вместе 33 года.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IMG-a83c23ed4fb748fab35a3a611ea0e5f5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57416" y="1500180"/>
            <a:ext cx="3857616" cy="5143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428604"/>
            <a:ext cx="8001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Мою прабабушку по маминой линии 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(со стороны бабушки) зовут </a:t>
            </a:r>
            <a:r>
              <a:rPr lang="ru-RU" sz="24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Давлетова Альфия Кайсаровна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. Родилась 13 мая 1926 года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Работала на птицеферме. 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Умерла 31 мая 2002 года.</a:t>
            </a:r>
          </a:p>
        </p:txBody>
      </p:sp>
      <p:pic>
        <p:nvPicPr>
          <p:cNvPr id="5" name="Рисунок 4" descr="IMG-9bb71b71a2721b3de321d11eb0264aaa-V.jpg"/>
          <p:cNvPicPr>
            <a:picLocks noChangeAspect="1"/>
          </p:cNvPicPr>
          <p:nvPr/>
        </p:nvPicPr>
        <p:blipFill>
          <a:blip r:embed="rId3"/>
          <a:srcRect t="39437"/>
          <a:stretch>
            <a:fillRect/>
          </a:stretch>
        </p:blipFill>
        <p:spPr>
          <a:xfrm rot="16200000">
            <a:off x="5134571" y="2652115"/>
            <a:ext cx="3804056" cy="3071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MG-a0a1fadfb6769f0bd942cba41c02cd37-V.jpg"/>
          <p:cNvPicPr>
            <a:picLocks noChangeAspect="1"/>
          </p:cNvPicPr>
          <p:nvPr/>
        </p:nvPicPr>
        <p:blipFill>
          <a:blip r:embed="rId4"/>
          <a:srcRect l="9722" b="6249"/>
          <a:stretch>
            <a:fillRect/>
          </a:stretch>
        </p:blipFill>
        <p:spPr>
          <a:xfrm rot="16200000">
            <a:off x="1164798" y="1879186"/>
            <a:ext cx="3456818" cy="4786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472" y="357166"/>
            <a:ext cx="71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Моего прадедушку по маминой линии (со стороны бабушки) зовут </a:t>
            </a:r>
          </a:p>
          <a:p>
            <a:r>
              <a:rPr lang="ru-RU" sz="24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Давлетов Галимьян Мирзаянович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.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Родился 4 октября 1921 года.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Работал в колхозе «Октябрь» передовым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комбайнером. Умер 11 марта 2001г.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IMG-7e18a73dcb290c7b8efdb6d8d946889a-V.jpg"/>
          <p:cNvPicPr>
            <a:picLocks noChangeAspect="1"/>
          </p:cNvPicPr>
          <p:nvPr/>
        </p:nvPicPr>
        <p:blipFill>
          <a:blip r:embed="rId3"/>
          <a:srcRect t="12500" r="3703" b="15625"/>
          <a:stretch>
            <a:fillRect/>
          </a:stretch>
        </p:blipFill>
        <p:spPr>
          <a:xfrm>
            <a:off x="2861639" y="2786058"/>
            <a:ext cx="2853369" cy="3786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20" y="357166"/>
            <a:ext cx="864399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Мой прадедушка участник Великой Отечественной Войны.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Ушел на фронт в октябре 1941 года. 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Заслужил награды: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Орден «Фронтовик 1941 – 1945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гг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»;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Орден «Отечественной войны 1945 – 1945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гг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»;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Орден за доблесть и отвагу в Великой Отечественной Войне;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Медаль за взятие Кенигсберга;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Медаль «За победу над Германией в Великой Отечественной 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войне 1941-1945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гг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»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 ;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Медаль Жукова (за доблесть и личную отвагу).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Вернулся с войны в звании ефрейтора.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Мы помним и чтим нашего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дедушку.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IMG-09796b1a409eb7969d3da06500f50980-V.jpg"/>
          <p:cNvPicPr>
            <a:picLocks noChangeAspect="1"/>
          </p:cNvPicPr>
          <p:nvPr/>
        </p:nvPicPr>
        <p:blipFill>
          <a:blip r:embed="rId3"/>
          <a:srcRect l="11719" t="5555" r="14062"/>
          <a:stretch>
            <a:fillRect/>
          </a:stretch>
        </p:blipFill>
        <p:spPr>
          <a:xfrm>
            <a:off x="4572000" y="3786190"/>
            <a:ext cx="4000528" cy="2863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Photo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3" y="214290"/>
            <a:ext cx="2143140" cy="2857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Photo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214290"/>
            <a:ext cx="2143140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Photo0017.jpg"/>
          <p:cNvPicPr>
            <a:picLocks noChangeAspect="1"/>
          </p:cNvPicPr>
          <p:nvPr/>
        </p:nvPicPr>
        <p:blipFill>
          <a:blip r:embed="rId5" cstate="print"/>
          <a:srcRect r="-1" b="15517"/>
          <a:stretch>
            <a:fillRect/>
          </a:stretch>
        </p:blipFill>
        <p:spPr>
          <a:xfrm>
            <a:off x="4357686" y="214290"/>
            <a:ext cx="2571768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Photo00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6546" y="214290"/>
            <a:ext cx="2357454" cy="3143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Photo002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-89320" y="3589726"/>
            <a:ext cx="3107535" cy="2500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Photo00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>
            <a:off x="2437798" y="3562938"/>
            <a:ext cx="3053958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Photo001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29190" y="3286124"/>
            <a:ext cx="2357454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Photo000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40142" y="3286124"/>
            <a:ext cx="2303858" cy="3071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472" y="1214422"/>
            <a:ext cx="79928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Мои прабабушка Альфия и прадедушка Галимьян 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прожили долгую и счастливую жизнь вместе.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IMG-47ec6ae86c30c017d35a4a4b529b751a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03453" y="2626110"/>
            <a:ext cx="2651918" cy="3543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-a58350b552aea53da9aec5d7b2034667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273935" y="2440785"/>
            <a:ext cx="2714644" cy="3833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642918"/>
            <a:ext cx="896110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Моя прабабушка по маминой линии 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(со стороны дедушки) </a:t>
            </a:r>
            <a:r>
              <a:rPr lang="ru-RU" sz="24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Нуриахметова</a:t>
            </a:r>
          </a:p>
          <a:p>
            <a:r>
              <a:rPr lang="ru-RU" sz="24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Гатуфа Имамутдиновна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. Родилась 1 июля 1924 г.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Умерла 5 марта 2007 г.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Мой прадедушка по маминой линии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(со стороны дедушки)</a:t>
            </a:r>
            <a:r>
              <a:rPr lang="ru-RU" sz="24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Нуриахметов </a:t>
            </a:r>
          </a:p>
          <a:p>
            <a:r>
              <a:rPr lang="ru-RU" sz="24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Хазимухамат Хазиахметович.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Родился 7 апреля 1929 г.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Умер 22 сентября 2000 г.</a:t>
            </a:r>
          </a:p>
          <a:p>
            <a:endParaRPr lang="ru-RU" sz="2400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IMG-082d1c21a55e4a1c2bc946273dfedcd3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738424" y="3405188"/>
            <a:ext cx="2714643" cy="3619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0364" y="500042"/>
            <a:ext cx="55721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Прапрабабушка (мама моего прадедушки 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Хазимухамата) </a:t>
            </a:r>
          </a:p>
          <a:p>
            <a:r>
              <a:rPr lang="ru-RU" sz="28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Нуриахметова Тазиба Ярмухаметовна 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родилась в 1898 г. Была домохозяйкой.</a:t>
            </a:r>
          </a:p>
        </p:txBody>
      </p:sp>
      <p:pic>
        <p:nvPicPr>
          <p:cNvPr id="6" name="Рисунок 5" descr="IMG-7fcb982f5daf3e6f134b7c31ec6b3bd9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80979"/>
            <a:ext cx="2571768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IMG-3525c5a77dd1c14f33013a589d5a66c1-V.jpg"/>
          <p:cNvPicPr>
            <a:picLocks noChangeAspect="1"/>
          </p:cNvPicPr>
          <p:nvPr/>
        </p:nvPicPr>
        <p:blipFill>
          <a:blip r:embed="rId3"/>
          <a:srcRect l="12987" r="32467" b="8657"/>
          <a:stretch>
            <a:fillRect/>
          </a:stretch>
        </p:blipFill>
        <p:spPr>
          <a:xfrm>
            <a:off x="428596" y="357167"/>
            <a:ext cx="2428892" cy="3050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571868" y="285728"/>
            <a:ext cx="51435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Моя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бабушка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(по папиной линии)</a:t>
            </a:r>
          </a:p>
          <a:p>
            <a:r>
              <a:rPr lang="ru-RU" sz="24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Дайганат Хаммамовна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родилась 13 сентября 1956 г.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В республике Дагестан . 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В данный момент живет в Нефтеюганске, работает поваром.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" name="Рисунок 9" descr="IMG-fbe65a79b3f004126575ed1ac7a38de8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8" y="3500438"/>
            <a:ext cx="2500328" cy="3143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571868" y="3786190"/>
            <a:ext cx="5357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Мой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дедушка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(по папиной линии)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Абакар Умарович.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Родился в республике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Дагестан, г. Кизилюрт.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Всю жизнь проработал водителем.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Умер 12 декабря 2013г.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C:\Users\Преподаватель\Desktop\Фото\1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8992" y="3071810"/>
            <a:ext cx="2114550" cy="2981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85720" y="1000108"/>
            <a:ext cx="8429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Здравствуйте! Меня зовут Нуриахметова Лилиана.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Мне 7 лет. Я родилась и живу в Нефтеюганске. Учусь в 1Б классе. Я веселая, дружелюбная  и любознательная.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 descr="IMG-6d5e2408e6c6d80c16a729ecddedb38c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1928802"/>
            <a:ext cx="3976694" cy="39766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000100" y="857232"/>
            <a:ext cx="6766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Мои бабушка </a:t>
            </a:r>
            <a:r>
              <a:rPr lang="ru-RU" sz="24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Дайганат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и дедушка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 </a:t>
            </a:r>
            <a:r>
              <a:rPr lang="ru-RU" sz="24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Абакар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прожили счастливо вместе много лет.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-2bca332eaf6db8496debc496fbdb9e9e-V.jpg"/>
          <p:cNvPicPr>
            <a:picLocks noChangeAspect="1"/>
          </p:cNvPicPr>
          <p:nvPr/>
        </p:nvPicPr>
        <p:blipFill>
          <a:blip r:embed="rId3"/>
          <a:srcRect t="21875" r="9259" b="4166"/>
          <a:stretch>
            <a:fillRect/>
          </a:stretch>
        </p:blipFill>
        <p:spPr>
          <a:xfrm>
            <a:off x="857224" y="785794"/>
            <a:ext cx="3500449" cy="5072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72000" y="1571612"/>
            <a:ext cx="3857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Мою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прабабушку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(по папиной линии) зовут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Рубият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. Ей 86 лет.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786" y="4286256"/>
            <a:ext cx="77089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Я буду бережно хранить память о своих предках</a:t>
            </a:r>
          </a:p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и стараться быть достойной </a:t>
            </a:r>
          </a:p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продолжательницей </a:t>
            </a:r>
          </a:p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своего рода!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" name="Рисунок 6" descr="IMG-7a8ee2c3b9b74aeccc0511d4d05926db-V.jpg"/>
          <p:cNvPicPr>
            <a:picLocks noChangeAspect="1"/>
          </p:cNvPicPr>
          <p:nvPr/>
        </p:nvPicPr>
        <p:blipFill>
          <a:blip r:embed="rId3"/>
          <a:srcRect l="7812" t="1389" r="14844"/>
          <a:stretch>
            <a:fillRect/>
          </a:stretch>
        </p:blipFill>
        <p:spPr>
          <a:xfrm>
            <a:off x="1643042" y="357166"/>
            <a:ext cx="5357850" cy="3842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G-071b8329710b99963874df974cd38112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9973" y="1562683"/>
            <a:ext cx="3804056" cy="5072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42910" y="785794"/>
            <a:ext cx="8052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Моя семья чтит мусульманские традиции. 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Это обряд  имянаречения. Здесь мне всего  месяц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58" y="1285860"/>
            <a:ext cx="849623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Что означает мое имя?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	Имя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имеет древнее, библейское происхождение, 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и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изначально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оно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звучало как Сосанна, а затем в латинском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языке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появился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его аналог Лилиана. Значение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этого имени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–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«белый цветок»,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«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лилия» или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«чистый цветок». </a:t>
            </a:r>
            <a:endParaRPr lang="ru-RU" sz="240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У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обладательниц имени есть именины, они отмечаются раз в год,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14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ф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евраля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. 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	А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краткие и ласкательные формы имени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– Лилианочка, Лилия, Лиля, Лиляша, Лия, Ли, Ляша, Лили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428604"/>
            <a:ext cx="8794395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	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Значение моей фамилии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	Фамилия </a:t>
            </a:r>
            <a:r>
              <a:rPr lang="ru-RU" sz="24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Нуриахметов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образована от двух 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мужских имен —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Нури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(упрощенное от Аннууру) и Ахмет.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Арабо-мусульманское имя Аннууру является одним 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из 99 имен, принадлежащих Аллаху, и означает – 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«освещающий»: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Тот, Кто осветил небеса и землю;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Тот, Кто наставляет созданных на Истинный Путь; 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Показывающий сияние Истинного Пути». 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	Такое происхождение фамилии сходно с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образованием фамилий от христианских имен, 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даваемых при крещении. 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	Имя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Ахмет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— мусульманское, арабского 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происхождения и означает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«достохвальный», 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«достойный похвалы».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 </a:t>
            </a:r>
            <a:r>
              <a:rPr lang="ru-RU" sz="2400" dirty="0" smtClean="0">
                <a:latin typeface="Comic Sans MS" pitchFamily="66" charset="0"/>
              </a:rPr>
              <a:t/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/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3600" dirty="0" smtClean="0"/>
              <a:t> 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48" y="714356"/>
            <a:ext cx="91935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У меня много занятий и увлечений: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Я являюсь участницей вокального ансамбля 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«Ладушки» и образцового хореографического              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ансамбля «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АнтрЕ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». Очень люблю плавать.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49" name="Рисунок 2" descr="imageCAKWO7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714620"/>
            <a:ext cx="3852228" cy="2165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C:\Users\admin\AppData\Local\Microsoft\Windows\Temporary Internet Files\Content.IE5\PK26B9II\imageCAA1HCYG.jpg"/>
          <p:cNvPicPr/>
          <p:nvPr/>
        </p:nvPicPr>
        <p:blipFill>
          <a:blip r:embed="rId4"/>
          <a:srcRect l="7173" t="17513" r="17117" b="7360"/>
          <a:stretch>
            <a:fillRect/>
          </a:stretch>
        </p:blipFill>
        <p:spPr bwMode="auto">
          <a:xfrm>
            <a:off x="5572132" y="2643182"/>
            <a:ext cx="2441122" cy="3222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C:\Users\admin\AppData\Local\Microsoft\Windows\Temporary Internet Files\Content.IE5\ZREYLQM3\imageCA5Z67IF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4572008"/>
            <a:ext cx="3429024" cy="200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707938"/>
            <a:ext cx="3852227" cy="217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8717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Люблю участвовать в различных творческих конкурсах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IMG-6c3baa2a616ec713460e696a77429f64-V.jpg"/>
          <p:cNvPicPr>
            <a:picLocks noChangeAspect="1"/>
          </p:cNvPicPr>
          <p:nvPr/>
        </p:nvPicPr>
        <p:blipFill>
          <a:blip r:embed="rId3"/>
          <a:srcRect t="3226" r="8243" b="11290"/>
          <a:stretch>
            <a:fillRect/>
          </a:stretch>
        </p:blipFill>
        <p:spPr>
          <a:xfrm rot="20901601">
            <a:off x="694429" y="3087876"/>
            <a:ext cx="2286016" cy="3576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-302b1f4310bd59ff2c2638c3b091f359-V.jpg"/>
          <p:cNvPicPr>
            <a:picLocks noChangeAspect="1"/>
          </p:cNvPicPr>
          <p:nvPr/>
        </p:nvPicPr>
        <p:blipFill>
          <a:blip r:embed="rId4"/>
          <a:srcRect t="8333" r="1852" b="16666"/>
          <a:stretch>
            <a:fillRect/>
          </a:stretch>
        </p:blipFill>
        <p:spPr>
          <a:xfrm rot="896367">
            <a:off x="6286512" y="3272634"/>
            <a:ext cx="2428892" cy="32996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MG-84e3dce70fe467c89d1f099dbce599a9-V.jpg"/>
          <p:cNvPicPr>
            <a:picLocks noChangeAspect="1"/>
          </p:cNvPicPr>
          <p:nvPr/>
        </p:nvPicPr>
        <p:blipFill>
          <a:blip r:embed="rId5"/>
          <a:srcRect t="6250" r="1852" b="15625"/>
          <a:stretch>
            <a:fillRect/>
          </a:stretch>
        </p:blipFill>
        <p:spPr>
          <a:xfrm rot="16684066">
            <a:off x="6046843" y="643014"/>
            <a:ext cx="2371146" cy="3355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MG-e5f97f1cffd7706b5ffcefa61aa79cd4-V.jpg"/>
          <p:cNvPicPr>
            <a:picLocks noChangeAspect="1"/>
          </p:cNvPicPr>
          <p:nvPr/>
        </p:nvPicPr>
        <p:blipFill>
          <a:blip r:embed="rId6"/>
          <a:srcRect l="12963" t="12499" r="3704" b="20833"/>
          <a:stretch>
            <a:fillRect/>
          </a:stretch>
        </p:blipFill>
        <p:spPr>
          <a:xfrm rot="15780985">
            <a:off x="897573" y="634112"/>
            <a:ext cx="2294782" cy="3263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IMG-f822302c8155970a9d0dd13176444fb4-V.jpg"/>
          <p:cNvPicPr>
            <a:picLocks noChangeAspect="1"/>
          </p:cNvPicPr>
          <p:nvPr/>
        </p:nvPicPr>
        <p:blipFill>
          <a:blip r:embed="rId7"/>
          <a:srcRect t="8333" b="27084"/>
          <a:stretch>
            <a:fillRect/>
          </a:stretch>
        </p:blipFill>
        <p:spPr>
          <a:xfrm>
            <a:off x="3286116" y="3643314"/>
            <a:ext cx="2643205" cy="3034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285728"/>
            <a:ext cx="8299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Поэтому у меня много похвальных листов, грамот 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и дипломов.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9" name="Рисунок 8" descr="IMG-5f07f879309fce0834f39c959626d123-V.jpg"/>
          <p:cNvPicPr>
            <a:picLocks noChangeAspect="1"/>
          </p:cNvPicPr>
          <p:nvPr/>
        </p:nvPicPr>
        <p:blipFill>
          <a:blip r:embed="rId3"/>
          <a:srcRect t="12500" r="5556" b="7291"/>
          <a:stretch>
            <a:fillRect/>
          </a:stretch>
        </p:blipFill>
        <p:spPr>
          <a:xfrm>
            <a:off x="3214678" y="1285860"/>
            <a:ext cx="2502173" cy="3777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IMG-c5721d87203fb9c28a0a2cb3295ca00a-V.jpg"/>
          <p:cNvPicPr>
            <a:picLocks noChangeAspect="1"/>
          </p:cNvPicPr>
          <p:nvPr/>
        </p:nvPicPr>
        <p:blipFill>
          <a:blip r:embed="rId4"/>
          <a:srcRect t="9375" b="14583"/>
          <a:stretch>
            <a:fillRect/>
          </a:stretch>
        </p:blipFill>
        <p:spPr>
          <a:xfrm>
            <a:off x="357158" y="1285860"/>
            <a:ext cx="2642209" cy="3571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IMG-2f6d37c06925f96229ee490c5fc405ff-V.jpg"/>
          <p:cNvPicPr>
            <a:picLocks noChangeAspect="1"/>
          </p:cNvPicPr>
          <p:nvPr/>
        </p:nvPicPr>
        <p:blipFill>
          <a:blip r:embed="rId5"/>
          <a:srcRect t="3125" r="3703" b="13541"/>
          <a:stretch>
            <a:fillRect/>
          </a:stretch>
        </p:blipFill>
        <p:spPr>
          <a:xfrm>
            <a:off x="6000760" y="1214422"/>
            <a:ext cx="2643205" cy="3786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MG-2d93bafe58ff150873fa86f94d8856b0-V.jpg"/>
          <p:cNvPicPr>
            <a:picLocks noChangeAspect="1"/>
          </p:cNvPicPr>
          <p:nvPr/>
        </p:nvPicPr>
        <p:blipFill>
          <a:blip r:embed="rId6"/>
          <a:srcRect l="7812" r="11719" b="1389"/>
          <a:stretch>
            <a:fillRect/>
          </a:stretch>
        </p:blipFill>
        <p:spPr>
          <a:xfrm rot="10800000">
            <a:off x="357158" y="3571876"/>
            <a:ext cx="4000528" cy="2757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IMG-56f44c3fb25a32ba700f33598a15f5e1-V.jpg"/>
          <p:cNvPicPr>
            <a:picLocks noChangeAspect="1"/>
          </p:cNvPicPr>
          <p:nvPr/>
        </p:nvPicPr>
        <p:blipFill>
          <a:blip r:embed="rId7"/>
          <a:srcRect l="17969" t="4147" r="11718"/>
          <a:stretch>
            <a:fillRect/>
          </a:stretch>
        </p:blipFill>
        <p:spPr>
          <a:xfrm>
            <a:off x="4929190" y="3429001"/>
            <a:ext cx="3770103" cy="28897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894</Words>
  <Application>Microsoft Office PowerPoint</Application>
  <PresentationFormat>Экран (4:3)</PresentationFormat>
  <Paragraphs>149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</dc:creator>
  <cp:lastModifiedBy>1</cp:lastModifiedBy>
  <cp:revision>49</cp:revision>
  <dcterms:created xsi:type="dcterms:W3CDTF">2017-12-10T16:30:29Z</dcterms:created>
  <dcterms:modified xsi:type="dcterms:W3CDTF">2019-12-04T03:34:43Z</dcterms:modified>
</cp:coreProperties>
</file>