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10142B-D4A0-483E-A9F9-58E34C87853F}" type="datetimeFigureOut">
              <a:rPr lang="ru-RU" smtClean="0"/>
              <a:pPr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20B16B-C495-4027-B28E-2C3D74E52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Кто такие насекомые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Окружающий мир . 1 класс.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К учебнику А.А.Плешакова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Подготовила: учитель начальных классов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Новик Анна Анатольевна.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Шмель</a:t>
            </a:r>
            <a:endParaRPr lang="ru-RU" dirty="0"/>
          </a:p>
        </p:txBody>
      </p:sp>
      <p:pic>
        <p:nvPicPr>
          <p:cNvPr id="4" name="Содержимое 3" descr="08_Шм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80624"/>
            <a:ext cx="7297806" cy="54773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/>
              <a:t>Что лишнее?</a:t>
            </a:r>
            <a:endParaRPr lang="ru-RU" dirty="0"/>
          </a:p>
        </p:txBody>
      </p:sp>
      <p:pic>
        <p:nvPicPr>
          <p:cNvPr id="4" name="Содержимое 3" descr="01_Кузне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2476517" cy="1857388"/>
          </a:xfrm>
        </p:spPr>
      </p:pic>
      <p:pic>
        <p:nvPicPr>
          <p:cNvPr id="5" name="Рисунок 4" descr="02_Цап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143116"/>
            <a:ext cx="1527808" cy="2286016"/>
          </a:xfrm>
          <a:prstGeom prst="rect">
            <a:avLst/>
          </a:prstGeom>
        </p:spPr>
      </p:pic>
      <p:pic>
        <p:nvPicPr>
          <p:cNvPr id="6" name="Рисунок 5" descr="03_Стрекоз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714356"/>
            <a:ext cx="2305579" cy="1571636"/>
          </a:xfrm>
          <a:prstGeom prst="rect">
            <a:avLst/>
          </a:prstGeom>
        </p:spPr>
      </p:pic>
      <p:pic>
        <p:nvPicPr>
          <p:cNvPr id="7" name="Рисунок 6" descr="04_Пчел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1214422"/>
            <a:ext cx="2482402" cy="2143140"/>
          </a:xfrm>
          <a:prstGeom prst="rect">
            <a:avLst/>
          </a:prstGeom>
        </p:spPr>
      </p:pic>
      <p:pic>
        <p:nvPicPr>
          <p:cNvPr id="8" name="Рисунок 7" descr="05_Кома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71876"/>
            <a:ext cx="2928958" cy="1933112"/>
          </a:xfrm>
          <a:prstGeom prst="rect">
            <a:avLst/>
          </a:prstGeom>
        </p:spPr>
      </p:pic>
      <p:pic>
        <p:nvPicPr>
          <p:cNvPr id="9" name="Рисунок 8" descr="06_Бабочк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4500570"/>
            <a:ext cx="2870276" cy="2143140"/>
          </a:xfrm>
          <a:prstGeom prst="rect">
            <a:avLst/>
          </a:prstGeom>
        </p:spPr>
      </p:pic>
      <p:pic>
        <p:nvPicPr>
          <p:cNvPr id="10" name="Рисунок 9" descr="08_Шмел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4" y="4572008"/>
            <a:ext cx="2720617" cy="2041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Почему?</a:t>
            </a:r>
            <a:endParaRPr lang="ru-RU" dirty="0"/>
          </a:p>
        </p:txBody>
      </p:sp>
      <p:pic>
        <p:nvPicPr>
          <p:cNvPr id="4" name="Содержимое 3" descr="09_Цап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3500462" cy="523764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_Кто такие насекомы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374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_Что видите у бабоч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9144000" cy="684374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_Стрекоза и Б_коров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13"/>
            <a:ext cx="9144000" cy="68437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_ Как питаются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4374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_Челюсти кузнечи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57"/>
            <a:ext cx="9144000" cy="684374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_Органы пит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74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_Ком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374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_Нача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496" y="-17548"/>
            <a:ext cx="9186496" cy="687554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Жук - навозник</a:t>
            </a:r>
            <a:endParaRPr lang="ru-RU" dirty="0"/>
          </a:p>
        </p:txBody>
      </p:sp>
      <p:pic>
        <p:nvPicPr>
          <p:cNvPr id="6" name="Содержимое 5" descr="17_жук навозник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745677"/>
            <a:ext cx="4643470" cy="611232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Колорадский жук</a:t>
            </a:r>
            <a:endParaRPr lang="ru-RU" dirty="0"/>
          </a:p>
        </p:txBody>
      </p:sp>
      <p:pic>
        <p:nvPicPr>
          <p:cNvPr id="4" name="Содержимое 3" descr="18_колорадский жук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5979366" cy="54292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Моль</a:t>
            </a:r>
            <a:endParaRPr lang="ru-RU" dirty="0"/>
          </a:p>
        </p:txBody>
      </p:sp>
      <p:pic>
        <p:nvPicPr>
          <p:cNvPr id="4" name="Содержимое 3" descr="19_моль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7884255" cy="551897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работе использовались фотографии, картинки с различных сайтов и различных работ. Благодарю авторов за возможность использования фотографий и картинок при создании </a:t>
            </a:r>
            <a:r>
              <a:rPr lang="ru-RU" smtClean="0"/>
              <a:t>данной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pic>
        <p:nvPicPr>
          <p:cNvPr id="4" name="Содержимое 3" descr="01_Кузнеч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100882"/>
            <a:ext cx="7286676" cy="546500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r>
              <a:rPr lang="ru-RU" dirty="0" smtClean="0"/>
              <a:t>Цапля</a:t>
            </a:r>
            <a:endParaRPr lang="ru-RU" dirty="0"/>
          </a:p>
        </p:txBody>
      </p:sp>
      <p:pic>
        <p:nvPicPr>
          <p:cNvPr id="5" name="Содержимое 4" descr="02_Цап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H="1" flipV="1">
            <a:off x="2643174" y="1177370"/>
            <a:ext cx="3714776" cy="55583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4" name="Содержимое 3" descr="03_Стрекоз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76134"/>
            <a:ext cx="7929618" cy="54053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4" name="Содержимое 3" descr="04_Пче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01563"/>
            <a:ext cx="6429420" cy="55507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6" name="Содержимое 5" descr="05_Ком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43050"/>
            <a:ext cx="7684998" cy="50720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4" name="Содержимое 3" descr="06_Баб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49369"/>
            <a:ext cx="7377630" cy="550863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" name="Содержимое 3" descr="07_Мурав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35268"/>
            <a:ext cx="6500858" cy="577492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67</Words>
  <Application>Microsoft Office PowerPoint</Application>
  <PresentationFormat>Экран (4:3)</PresentationFormat>
  <Paragraphs>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Кто такие насекомые</vt:lpstr>
      <vt:lpstr>Слайд 2</vt:lpstr>
      <vt:lpstr>Кузнечик</vt:lpstr>
      <vt:lpstr>Цапля</vt:lpstr>
      <vt:lpstr>Стрекоза</vt:lpstr>
      <vt:lpstr>Пчела</vt:lpstr>
      <vt:lpstr>Комар</vt:lpstr>
      <vt:lpstr>Бабочка</vt:lpstr>
      <vt:lpstr>Муравей</vt:lpstr>
      <vt:lpstr>Шмель</vt:lpstr>
      <vt:lpstr>Что лишнее?</vt:lpstr>
      <vt:lpstr>Почему?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Жук - навозник</vt:lpstr>
      <vt:lpstr>Колорадский жук</vt:lpstr>
      <vt:lpstr>Моль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такие насекомые</dc:title>
  <dc:creator>SergeyHome</dc:creator>
  <cp:lastModifiedBy>Acer PB</cp:lastModifiedBy>
  <cp:revision>6</cp:revision>
  <dcterms:created xsi:type="dcterms:W3CDTF">2014-06-29T17:28:19Z</dcterms:created>
  <dcterms:modified xsi:type="dcterms:W3CDTF">2016-06-23T11:57:13Z</dcterms:modified>
</cp:coreProperties>
</file>