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7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24.jpg" ContentType="image/png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media/image2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74" r:id="rId11"/>
    <p:sldId id="275" r:id="rId12"/>
    <p:sldId id="268" r:id="rId13"/>
    <p:sldId id="269" r:id="rId14"/>
    <p:sldId id="271" r:id="rId15"/>
    <p:sldId id="270" r:id="rId16"/>
    <p:sldId id="272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32"/>
    <a:srgbClr val="500028"/>
    <a:srgbClr val="54002A"/>
    <a:srgbClr val="531A11"/>
    <a:srgbClr val="AE3824"/>
    <a:srgbClr val="36001B"/>
    <a:srgbClr val="FFA74F"/>
    <a:srgbClr val="9DAF65"/>
    <a:srgbClr val="FFC285"/>
    <a:srgbClr val="EFE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1D1DE-8418-49C7-A6DA-94B5E3797F74}" type="doc">
      <dgm:prSet loTypeId="urn:microsoft.com/office/officeart/2008/layout/PictureAccentList" loCatId="pictur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DFDD8E8-69F3-4EE0-A4BC-DCAD98431B45}">
      <dgm:prSet phldrT="[Текст]"/>
      <dgm:spPr/>
      <dgm:t>
        <a:bodyPr/>
        <a:lstStyle/>
        <a:p>
          <a:r>
            <a:rPr lang="ru-RU" b="0" cap="none" spc="0" dirty="0" smtClean="0">
              <a:ln w="0">
                <a:solidFill>
                  <a:srgbClr val="500028"/>
                </a:solidFill>
              </a:ln>
              <a:solidFill>
                <a:srgbClr val="6400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Самообразование – процесс сознательной самостоятельной познавательной деятельности</a:t>
          </a:r>
          <a:endParaRPr lang="ru-RU" b="0" cap="none" spc="0" dirty="0">
            <a:ln w="0">
              <a:solidFill>
                <a:srgbClr val="500028"/>
              </a:solidFill>
            </a:ln>
            <a:solidFill>
              <a:srgbClr val="640032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11D7FE5-376A-4125-984F-34F5BBEFCE50}" type="parTrans" cxnId="{34626EC2-EBB8-4883-96CA-07330AC1A72A}">
      <dgm:prSet/>
      <dgm:spPr/>
      <dgm:t>
        <a:bodyPr/>
        <a:lstStyle/>
        <a:p>
          <a:endParaRPr lang="ru-RU"/>
        </a:p>
      </dgm:t>
    </dgm:pt>
    <dgm:pt modelId="{E3735775-5A56-4B45-912E-D3A26F83F9E7}" type="sibTrans" cxnId="{34626EC2-EBB8-4883-96CA-07330AC1A72A}">
      <dgm:prSet/>
      <dgm:spPr/>
      <dgm:t>
        <a:bodyPr/>
        <a:lstStyle/>
        <a:p>
          <a:endParaRPr lang="ru-RU"/>
        </a:p>
      </dgm:t>
    </dgm:pt>
    <dgm:pt modelId="{ABE95D76-BAF8-4E22-AB86-A6DB97A9B5B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Самообразование учителя есть необходимое условие профессиональной деятельности педагога</a:t>
          </a:r>
          <a:endParaRPr lang="ru-RU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4391C84-B74A-4AE6-B433-279F15131E6C}" type="parTrans" cxnId="{22D77273-F778-4084-A01E-E446DA68316D}">
      <dgm:prSet/>
      <dgm:spPr/>
      <dgm:t>
        <a:bodyPr/>
        <a:lstStyle/>
        <a:p>
          <a:endParaRPr lang="ru-RU"/>
        </a:p>
      </dgm:t>
    </dgm:pt>
    <dgm:pt modelId="{2355916B-83D6-4387-A8F8-68E241164625}" type="sibTrans" cxnId="{22D77273-F778-4084-A01E-E446DA68316D}">
      <dgm:prSet/>
      <dgm:spPr/>
      <dgm:t>
        <a:bodyPr/>
        <a:lstStyle/>
        <a:p>
          <a:endParaRPr lang="ru-RU"/>
        </a:p>
      </dgm:t>
    </dgm:pt>
    <dgm:pt modelId="{B9523DC9-48BA-4630-94C6-FC5C1EE555A0}">
      <dgm:prSet phldrT="[Текст]" custT="1"/>
      <dgm:spPr/>
      <dgm:t>
        <a:bodyPr/>
        <a:lstStyle/>
        <a:p>
          <a:r>
            <a:rPr lang="ru-RU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Для того чтобы учить других нужно знать больше, чем остальные. </a:t>
          </a:r>
          <a:endParaRPr lang="ru-RU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2DEA23D-7C58-4971-BBD7-5771BA018118}" type="parTrans" cxnId="{3709D952-DAE7-4CF6-92F7-8A37C220C8A1}">
      <dgm:prSet/>
      <dgm:spPr/>
      <dgm:t>
        <a:bodyPr/>
        <a:lstStyle/>
        <a:p>
          <a:endParaRPr lang="ru-RU"/>
        </a:p>
      </dgm:t>
    </dgm:pt>
    <dgm:pt modelId="{CFD9F13A-509B-446E-B090-24E21B7E4BC2}" type="sibTrans" cxnId="{3709D952-DAE7-4CF6-92F7-8A37C220C8A1}">
      <dgm:prSet/>
      <dgm:spPr/>
      <dgm:t>
        <a:bodyPr/>
        <a:lstStyle/>
        <a:p>
          <a:endParaRPr lang="ru-RU"/>
        </a:p>
      </dgm:t>
    </dgm:pt>
    <dgm:pt modelId="{EEC96CD7-8E9D-4578-B3C4-F80EDFA8EA15}">
      <dgm:prSet custT="1"/>
      <dgm:spPr/>
      <dgm:t>
        <a:bodyPr/>
        <a:lstStyle/>
        <a:p>
          <a:r>
            <a: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Учитель должен знать не только свой предмет и владеть методикой его преподавания, но и иметь знания в близлежащих научных областях, различных сферах общественной жизни, ориентироваться в современной политике, экономике и др. </a:t>
          </a:r>
          <a:endParaRPr lang="ru-RU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7654AD-62D0-4060-9E51-6E09F226EE56}" type="parTrans" cxnId="{9CC0DE6B-6DF7-4CB6-B01A-0CD70D9E11CD}">
      <dgm:prSet/>
      <dgm:spPr/>
      <dgm:t>
        <a:bodyPr/>
        <a:lstStyle/>
        <a:p>
          <a:endParaRPr lang="ru-RU"/>
        </a:p>
      </dgm:t>
    </dgm:pt>
    <dgm:pt modelId="{C319D62D-AC90-4E25-A942-D1F178F1DD34}" type="sibTrans" cxnId="{9CC0DE6B-6DF7-4CB6-B01A-0CD70D9E11CD}">
      <dgm:prSet/>
      <dgm:spPr/>
      <dgm:t>
        <a:bodyPr/>
        <a:lstStyle/>
        <a:p>
          <a:endParaRPr lang="ru-RU"/>
        </a:p>
      </dgm:t>
    </dgm:pt>
    <dgm:pt modelId="{A7DD3AEF-3624-4D7A-A172-02679408981D}">
      <dgm:prSet custT="1"/>
      <dgm:spPr/>
      <dgm:t>
        <a:bodyPr/>
        <a:lstStyle/>
        <a:p>
          <a:r>
            <a: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Учитель должен постоянно учиться, потому что в лицах его учеников каждый год сменяются временные этапы, углубляются и даже меняются представления об окружающем мире. </a:t>
          </a:r>
          <a:endParaRPr lang="ru-RU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105FA22-4381-480F-8860-AD62E3F3A5B1}" type="parTrans" cxnId="{CF43D1B7-8C45-4CD7-88E8-6D67330F816B}">
      <dgm:prSet/>
      <dgm:spPr/>
      <dgm:t>
        <a:bodyPr/>
        <a:lstStyle/>
        <a:p>
          <a:endParaRPr lang="ru-RU"/>
        </a:p>
      </dgm:t>
    </dgm:pt>
    <dgm:pt modelId="{076801B0-ACA2-4180-BD0A-0F42369BDAF0}" type="sibTrans" cxnId="{CF43D1B7-8C45-4CD7-88E8-6D67330F816B}">
      <dgm:prSet/>
      <dgm:spPr/>
      <dgm:t>
        <a:bodyPr/>
        <a:lstStyle/>
        <a:p>
          <a:endParaRPr lang="ru-RU"/>
        </a:p>
      </dgm:t>
    </dgm:pt>
    <dgm:pt modelId="{5B5C63CC-7E7C-446B-BEC2-5D40B516100D}" type="pres">
      <dgm:prSet presAssocID="{C171D1DE-8418-49C7-A6DA-94B5E3797F7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530014-39A0-47AE-8715-1DDCD95E01F7}" type="pres">
      <dgm:prSet presAssocID="{6DFDD8E8-69F3-4EE0-A4BC-DCAD98431B45}" presName="root" presStyleCnt="0">
        <dgm:presLayoutVars>
          <dgm:chMax/>
          <dgm:chPref val="4"/>
        </dgm:presLayoutVars>
      </dgm:prSet>
      <dgm:spPr/>
    </dgm:pt>
    <dgm:pt modelId="{FBA4FE3B-830F-4B31-AE8E-82F60C528B12}" type="pres">
      <dgm:prSet presAssocID="{6DFDD8E8-69F3-4EE0-A4BC-DCAD98431B45}" presName="rootComposite" presStyleCnt="0">
        <dgm:presLayoutVars/>
      </dgm:prSet>
      <dgm:spPr/>
    </dgm:pt>
    <dgm:pt modelId="{0A9C4AC1-0039-4483-80F6-BDEDEB42B007}" type="pres">
      <dgm:prSet presAssocID="{6DFDD8E8-69F3-4EE0-A4BC-DCAD98431B4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24B983B-1FC9-4164-B780-261FEF184F9B}" type="pres">
      <dgm:prSet presAssocID="{6DFDD8E8-69F3-4EE0-A4BC-DCAD98431B45}" presName="childShape" presStyleCnt="0">
        <dgm:presLayoutVars>
          <dgm:chMax val="0"/>
          <dgm:chPref val="0"/>
        </dgm:presLayoutVars>
      </dgm:prSet>
      <dgm:spPr/>
    </dgm:pt>
    <dgm:pt modelId="{2FE5C1A5-0D41-413C-A786-65AD1D94E604}" type="pres">
      <dgm:prSet presAssocID="{ABE95D76-BAF8-4E22-AB86-A6DB97A9B5BE}" presName="childComposite" presStyleCnt="0">
        <dgm:presLayoutVars>
          <dgm:chMax val="0"/>
          <dgm:chPref val="0"/>
        </dgm:presLayoutVars>
      </dgm:prSet>
      <dgm:spPr/>
    </dgm:pt>
    <dgm:pt modelId="{1BBEE879-6D69-4784-94DF-03A7B76D3360}" type="pres">
      <dgm:prSet presAssocID="{ABE95D76-BAF8-4E22-AB86-A6DB97A9B5BE}" presName="Image" presStyleLbl="node1" presStyleIdx="0" presStyleCnt="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75BA0EA8-1FA3-409F-9F92-E9E2E26CB0DA}" type="pres">
      <dgm:prSet presAssocID="{ABE95D76-BAF8-4E22-AB86-A6DB97A9B5BE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96EE9-EE10-403F-A668-200EE7C3E7D3}" type="pres">
      <dgm:prSet presAssocID="{B9523DC9-48BA-4630-94C6-FC5C1EE555A0}" presName="childComposite" presStyleCnt="0">
        <dgm:presLayoutVars>
          <dgm:chMax val="0"/>
          <dgm:chPref val="0"/>
        </dgm:presLayoutVars>
      </dgm:prSet>
      <dgm:spPr/>
    </dgm:pt>
    <dgm:pt modelId="{3601157F-EE5A-4759-A2E0-E7D032C6D429}" type="pres">
      <dgm:prSet presAssocID="{B9523DC9-48BA-4630-94C6-FC5C1EE555A0}" presName="Image" presStyleLbl="node1" presStyleIdx="1" presStyleCnt="4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5F98C2B-B4AE-4141-AFE3-82FA9EF2DFC0}" type="pres">
      <dgm:prSet presAssocID="{B9523DC9-48BA-4630-94C6-FC5C1EE555A0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B7A8-977C-4A1A-AD55-2BC893D2C255}" type="pres">
      <dgm:prSet presAssocID="{EEC96CD7-8E9D-4578-B3C4-F80EDFA8EA15}" presName="childComposite" presStyleCnt="0">
        <dgm:presLayoutVars>
          <dgm:chMax val="0"/>
          <dgm:chPref val="0"/>
        </dgm:presLayoutVars>
      </dgm:prSet>
      <dgm:spPr/>
    </dgm:pt>
    <dgm:pt modelId="{EAD5D12C-261E-4D27-BB43-7E0D251E57B1}" type="pres">
      <dgm:prSet presAssocID="{EEC96CD7-8E9D-4578-B3C4-F80EDFA8EA15}" presName="Image" presStyleLbl="node1" presStyleIdx="2" presStyleCnt="4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7FF5C121-F52B-4568-8967-FE70A461CC5E}" type="pres">
      <dgm:prSet presAssocID="{EEC96CD7-8E9D-4578-B3C4-F80EDFA8EA15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1FBDE-47CF-4CBA-81D4-EB4455D2EF05}" type="pres">
      <dgm:prSet presAssocID="{A7DD3AEF-3624-4D7A-A172-02679408981D}" presName="childComposite" presStyleCnt="0">
        <dgm:presLayoutVars>
          <dgm:chMax val="0"/>
          <dgm:chPref val="0"/>
        </dgm:presLayoutVars>
      </dgm:prSet>
      <dgm:spPr/>
    </dgm:pt>
    <dgm:pt modelId="{F39197F8-24FB-4EBC-B3D1-71057AA72F97}" type="pres">
      <dgm:prSet presAssocID="{A7DD3AEF-3624-4D7A-A172-02679408981D}" presName="Image" presStyleLbl="node1" presStyleIdx="3" presStyleCnt="4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  <dgm:pt modelId="{F6AFFF72-387F-4B28-BEB1-01F6FD6852D7}" type="pres">
      <dgm:prSet presAssocID="{A7DD3AEF-3624-4D7A-A172-02679408981D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26EC2-EBB8-4883-96CA-07330AC1A72A}" srcId="{C171D1DE-8418-49C7-A6DA-94B5E3797F74}" destId="{6DFDD8E8-69F3-4EE0-A4BC-DCAD98431B45}" srcOrd="0" destOrd="0" parTransId="{011D7FE5-376A-4125-984F-34F5BBEFCE50}" sibTransId="{E3735775-5A56-4B45-912E-D3A26F83F9E7}"/>
    <dgm:cxn modelId="{F8F619B6-F69D-45BD-BB1A-390D178C2310}" type="presOf" srcId="{EEC96CD7-8E9D-4578-B3C4-F80EDFA8EA15}" destId="{7FF5C121-F52B-4568-8967-FE70A461CC5E}" srcOrd="0" destOrd="0" presId="urn:microsoft.com/office/officeart/2008/layout/PictureAccentList"/>
    <dgm:cxn modelId="{3709D952-DAE7-4CF6-92F7-8A37C220C8A1}" srcId="{6DFDD8E8-69F3-4EE0-A4BC-DCAD98431B45}" destId="{B9523DC9-48BA-4630-94C6-FC5C1EE555A0}" srcOrd="1" destOrd="0" parTransId="{52DEA23D-7C58-4971-BBD7-5771BA018118}" sibTransId="{CFD9F13A-509B-446E-B090-24E21B7E4BC2}"/>
    <dgm:cxn modelId="{22D77273-F778-4084-A01E-E446DA68316D}" srcId="{6DFDD8E8-69F3-4EE0-A4BC-DCAD98431B45}" destId="{ABE95D76-BAF8-4E22-AB86-A6DB97A9B5BE}" srcOrd="0" destOrd="0" parTransId="{34391C84-B74A-4AE6-B433-279F15131E6C}" sibTransId="{2355916B-83D6-4387-A8F8-68E241164625}"/>
    <dgm:cxn modelId="{F4A90E68-1A98-4107-819D-4CAC6FF73C76}" type="presOf" srcId="{ABE95D76-BAF8-4E22-AB86-A6DB97A9B5BE}" destId="{75BA0EA8-1FA3-409F-9F92-E9E2E26CB0DA}" srcOrd="0" destOrd="0" presId="urn:microsoft.com/office/officeart/2008/layout/PictureAccentList"/>
    <dgm:cxn modelId="{248CCED1-A9DD-4D3E-B8D5-59022F557E38}" type="presOf" srcId="{A7DD3AEF-3624-4D7A-A172-02679408981D}" destId="{F6AFFF72-387F-4B28-BEB1-01F6FD6852D7}" srcOrd="0" destOrd="0" presId="urn:microsoft.com/office/officeart/2008/layout/PictureAccentList"/>
    <dgm:cxn modelId="{9CC0DE6B-6DF7-4CB6-B01A-0CD70D9E11CD}" srcId="{6DFDD8E8-69F3-4EE0-A4BC-DCAD98431B45}" destId="{EEC96CD7-8E9D-4578-B3C4-F80EDFA8EA15}" srcOrd="2" destOrd="0" parTransId="{D37654AD-62D0-4060-9E51-6E09F226EE56}" sibTransId="{C319D62D-AC90-4E25-A942-D1F178F1DD34}"/>
    <dgm:cxn modelId="{C7514274-5F39-4133-94F1-04C5D5086D68}" type="presOf" srcId="{6DFDD8E8-69F3-4EE0-A4BC-DCAD98431B45}" destId="{0A9C4AC1-0039-4483-80F6-BDEDEB42B007}" srcOrd="0" destOrd="0" presId="urn:microsoft.com/office/officeart/2008/layout/PictureAccentList"/>
    <dgm:cxn modelId="{CF43D1B7-8C45-4CD7-88E8-6D67330F816B}" srcId="{6DFDD8E8-69F3-4EE0-A4BC-DCAD98431B45}" destId="{A7DD3AEF-3624-4D7A-A172-02679408981D}" srcOrd="3" destOrd="0" parTransId="{1105FA22-4381-480F-8860-AD62E3F3A5B1}" sibTransId="{076801B0-ACA2-4180-BD0A-0F42369BDAF0}"/>
    <dgm:cxn modelId="{5F087AF4-6536-4AC7-A62F-E08FBA4492BD}" type="presOf" srcId="{B9523DC9-48BA-4630-94C6-FC5C1EE555A0}" destId="{C5F98C2B-B4AE-4141-AFE3-82FA9EF2DFC0}" srcOrd="0" destOrd="0" presId="urn:microsoft.com/office/officeart/2008/layout/PictureAccentList"/>
    <dgm:cxn modelId="{81B478B9-5C73-4505-94CA-81599243F577}" type="presOf" srcId="{C171D1DE-8418-49C7-A6DA-94B5E3797F74}" destId="{5B5C63CC-7E7C-446B-BEC2-5D40B516100D}" srcOrd="0" destOrd="0" presId="urn:microsoft.com/office/officeart/2008/layout/PictureAccentList"/>
    <dgm:cxn modelId="{DEE1F0ED-4F07-446B-9101-4297745563F0}" type="presParOf" srcId="{5B5C63CC-7E7C-446B-BEC2-5D40B516100D}" destId="{38530014-39A0-47AE-8715-1DDCD95E01F7}" srcOrd="0" destOrd="0" presId="urn:microsoft.com/office/officeart/2008/layout/PictureAccentList"/>
    <dgm:cxn modelId="{832A48D3-7E4C-4667-B61F-1A8843057D50}" type="presParOf" srcId="{38530014-39A0-47AE-8715-1DDCD95E01F7}" destId="{FBA4FE3B-830F-4B31-AE8E-82F60C528B12}" srcOrd="0" destOrd="0" presId="urn:microsoft.com/office/officeart/2008/layout/PictureAccentList"/>
    <dgm:cxn modelId="{DEAE667E-42FB-408D-AD50-AFB3B42B7971}" type="presParOf" srcId="{FBA4FE3B-830F-4B31-AE8E-82F60C528B12}" destId="{0A9C4AC1-0039-4483-80F6-BDEDEB42B007}" srcOrd="0" destOrd="0" presId="urn:microsoft.com/office/officeart/2008/layout/PictureAccentList"/>
    <dgm:cxn modelId="{766667E5-000E-47A7-B20F-4AF2C4D6062F}" type="presParOf" srcId="{38530014-39A0-47AE-8715-1DDCD95E01F7}" destId="{424B983B-1FC9-4164-B780-261FEF184F9B}" srcOrd="1" destOrd="0" presId="urn:microsoft.com/office/officeart/2008/layout/PictureAccentList"/>
    <dgm:cxn modelId="{D4AD863A-9BFB-4C76-BA92-A014C3575919}" type="presParOf" srcId="{424B983B-1FC9-4164-B780-261FEF184F9B}" destId="{2FE5C1A5-0D41-413C-A786-65AD1D94E604}" srcOrd="0" destOrd="0" presId="urn:microsoft.com/office/officeart/2008/layout/PictureAccentList"/>
    <dgm:cxn modelId="{F77C2290-A347-4D8E-9B55-C780DC7856AE}" type="presParOf" srcId="{2FE5C1A5-0D41-413C-A786-65AD1D94E604}" destId="{1BBEE879-6D69-4784-94DF-03A7B76D3360}" srcOrd="0" destOrd="0" presId="urn:microsoft.com/office/officeart/2008/layout/PictureAccentList"/>
    <dgm:cxn modelId="{702435FA-8FB8-4A76-B5FE-FD73E88B3812}" type="presParOf" srcId="{2FE5C1A5-0D41-413C-A786-65AD1D94E604}" destId="{75BA0EA8-1FA3-409F-9F92-E9E2E26CB0DA}" srcOrd="1" destOrd="0" presId="urn:microsoft.com/office/officeart/2008/layout/PictureAccentList"/>
    <dgm:cxn modelId="{DC440B36-4C99-4AB7-A5D5-FB0E6D772FA3}" type="presParOf" srcId="{424B983B-1FC9-4164-B780-261FEF184F9B}" destId="{18E96EE9-EE10-403F-A668-200EE7C3E7D3}" srcOrd="1" destOrd="0" presId="urn:microsoft.com/office/officeart/2008/layout/PictureAccentList"/>
    <dgm:cxn modelId="{B0EEBC58-ECD7-42B1-ADB2-FBE12448BA53}" type="presParOf" srcId="{18E96EE9-EE10-403F-A668-200EE7C3E7D3}" destId="{3601157F-EE5A-4759-A2E0-E7D032C6D429}" srcOrd="0" destOrd="0" presId="urn:microsoft.com/office/officeart/2008/layout/PictureAccentList"/>
    <dgm:cxn modelId="{435F02E3-A7AA-4305-BF02-56D12D8C9F96}" type="presParOf" srcId="{18E96EE9-EE10-403F-A668-200EE7C3E7D3}" destId="{C5F98C2B-B4AE-4141-AFE3-82FA9EF2DFC0}" srcOrd="1" destOrd="0" presId="urn:microsoft.com/office/officeart/2008/layout/PictureAccentList"/>
    <dgm:cxn modelId="{96C4AC37-9ED0-44F0-8A0F-1D0E9B3AB2DC}" type="presParOf" srcId="{424B983B-1FC9-4164-B780-261FEF184F9B}" destId="{A071B7A8-977C-4A1A-AD55-2BC893D2C255}" srcOrd="2" destOrd="0" presId="urn:microsoft.com/office/officeart/2008/layout/PictureAccentList"/>
    <dgm:cxn modelId="{B61E61BA-03F2-42A0-98A0-29D8A82CEFB4}" type="presParOf" srcId="{A071B7A8-977C-4A1A-AD55-2BC893D2C255}" destId="{EAD5D12C-261E-4D27-BB43-7E0D251E57B1}" srcOrd="0" destOrd="0" presId="urn:microsoft.com/office/officeart/2008/layout/PictureAccentList"/>
    <dgm:cxn modelId="{F5386644-1A59-4DC7-805A-3823D234B00D}" type="presParOf" srcId="{A071B7A8-977C-4A1A-AD55-2BC893D2C255}" destId="{7FF5C121-F52B-4568-8967-FE70A461CC5E}" srcOrd="1" destOrd="0" presId="urn:microsoft.com/office/officeart/2008/layout/PictureAccentList"/>
    <dgm:cxn modelId="{8DF7A5ED-5597-4178-90A4-66D8D728F282}" type="presParOf" srcId="{424B983B-1FC9-4164-B780-261FEF184F9B}" destId="{B481FBDE-47CF-4CBA-81D4-EB4455D2EF05}" srcOrd="3" destOrd="0" presId="urn:microsoft.com/office/officeart/2008/layout/PictureAccentList"/>
    <dgm:cxn modelId="{9B56AEF8-8DBA-464C-9C84-8748EB177897}" type="presParOf" srcId="{B481FBDE-47CF-4CBA-81D4-EB4455D2EF05}" destId="{F39197F8-24FB-4EBC-B3D1-71057AA72F97}" srcOrd="0" destOrd="0" presId="urn:microsoft.com/office/officeart/2008/layout/PictureAccentList"/>
    <dgm:cxn modelId="{49830558-9F8B-46B8-A620-194D4B383726}" type="presParOf" srcId="{B481FBDE-47CF-4CBA-81D4-EB4455D2EF05}" destId="{F6AFFF72-387F-4B28-BEB1-01F6FD6852D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3E371C-76FA-48B8-B153-5EF648A177CB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5444F66-841C-4E7E-9B8F-325131769C7F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обмену опытом</a:t>
          </a:r>
          <a:endParaRPr lang="ru-RU" sz="2800" dirty="0"/>
        </a:p>
      </dgm:t>
    </dgm:pt>
    <dgm:pt modelId="{B627D00D-5386-41DE-8CE5-0E908CA0BE3D}" type="parTrans" cxnId="{11148AA7-9361-42DC-9F67-ABD361AB92E1}">
      <dgm:prSet/>
      <dgm:spPr/>
      <dgm:t>
        <a:bodyPr/>
        <a:lstStyle/>
        <a:p>
          <a:endParaRPr lang="ru-RU"/>
        </a:p>
      </dgm:t>
    </dgm:pt>
    <dgm:pt modelId="{E74C4049-77BE-4395-91F9-39CC2CA3952E}" type="sibTrans" cxnId="{11148AA7-9361-42DC-9F67-ABD361AB92E1}">
      <dgm:prSet/>
      <dgm:spPr/>
      <dgm:t>
        <a:bodyPr/>
        <a:lstStyle/>
        <a:p>
          <a:endParaRPr lang="ru-RU"/>
        </a:p>
      </dgm:t>
    </dgm:pt>
    <dgm:pt modelId="{E655D806-937C-4CB4-AC3B-4C00EC8361DC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Экскурсии, театры, выставки, музеи, концерты</a:t>
          </a:r>
          <a:endParaRPr lang="ru-RU" sz="2800" dirty="0"/>
        </a:p>
      </dgm:t>
    </dgm:pt>
    <dgm:pt modelId="{786EEEBD-4501-43B5-BD2E-62C6D6DA4F65}" type="parTrans" cxnId="{526EA3F3-53A5-4D67-8FFE-271E92EE19F0}">
      <dgm:prSet/>
      <dgm:spPr/>
      <dgm:t>
        <a:bodyPr/>
        <a:lstStyle/>
        <a:p>
          <a:endParaRPr lang="ru-RU"/>
        </a:p>
      </dgm:t>
    </dgm:pt>
    <dgm:pt modelId="{34B139B3-629C-43D5-BB3E-FBEE0C197AF9}" type="sibTrans" cxnId="{526EA3F3-53A5-4D67-8FFE-271E92EE19F0}">
      <dgm:prSet/>
      <dgm:spPr/>
      <dgm:t>
        <a:bodyPr/>
        <a:lstStyle/>
        <a:p>
          <a:endParaRPr lang="ru-RU"/>
        </a:p>
      </dgm:t>
    </dgm:pt>
    <dgm:pt modelId="{D05A9296-57E1-43D7-9238-66C5021AB8C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Курсы повышения квалификации</a:t>
          </a:r>
          <a:endParaRPr lang="ru-RU" dirty="0"/>
        </a:p>
      </dgm:t>
    </dgm:pt>
    <dgm:pt modelId="{1B5D1444-0393-46EC-BF6D-92E58067D391}" type="parTrans" cxnId="{0D1F020C-43DB-44E1-8EE5-26CA712E863A}">
      <dgm:prSet/>
      <dgm:spPr/>
      <dgm:t>
        <a:bodyPr/>
        <a:lstStyle/>
        <a:p>
          <a:endParaRPr lang="ru-RU"/>
        </a:p>
      </dgm:t>
    </dgm:pt>
    <dgm:pt modelId="{2D0EAB95-F0A0-466D-9E5D-751887BA6EA1}" type="sibTrans" cxnId="{0D1F020C-43DB-44E1-8EE5-26CA712E863A}">
      <dgm:prSet/>
      <dgm:spPr/>
      <dgm:t>
        <a:bodyPr/>
        <a:lstStyle/>
        <a:p>
          <a:endParaRPr lang="ru-RU"/>
        </a:p>
      </dgm:t>
    </dgm:pt>
    <dgm:pt modelId="{AAE8EA8A-368D-48AE-A3C9-4C833A565C48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Путешествия</a:t>
          </a:r>
          <a:endParaRPr lang="ru-RU" sz="4000" dirty="0"/>
        </a:p>
      </dgm:t>
    </dgm:pt>
    <dgm:pt modelId="{425CA89F-D80C-4BDA-90D2-50EE9058FBC8}" type="parTrans" cxnId="{17AABAEE-A231-42FB-8230-54A4F26BFD90}">
      <dgm:prSet/>
      <dgm:spPr/>
      <dgm:t>
        <a:bodyPr/>
        <a:lstStyle/>
        <a:p>
          <a:endParaRPr lang="ru-RU"/>
        </a:p>
      </dgm:t>
    </dgm:pt>
    <dgm:pt modelId="{43E81922-E74A-4E63-9B46-36C50CF65217}" type="sibTrans" cxnId="{17AABAEE-A231-42FB-8230-54A4F26BFD90}">
      <dgm:prSet/>
      <dgm:spPr/>
      <dgm:t>
        <a:bodyPr/>
        <a:lstStyle/>
        <a:p>
          <a:endParaRPr lang="ru-RU"/>
        </a:p>
      </dgm:t>
    </dgm:pt>
    <dgm:pt modelId="{941D5E55-4E34-4581-83AB-01D5468B7739}" type="pres">
      <dgm:prSet presAssocID="{DC3E371C-76FA-48B8-B153-5EF648A177C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57E1F-F225-4FCE-8A34-E8DB2C4DA7AC}" type="pres">
      <dgm:prSet presAssocID="{B5444F66-841C-4E7E-9B8F-325131769C7F}" presName="composite" presStyleCnt="0"/>
      <dgm:spPr/>
    </dgm:pt>
    <dgm:pt modelId="{C7C591C9-D8F2-494E-8299-5E9277E27CAA}" type="pres">
      <dgm:prSet presAssocID="{B5444F66-841C-4E7E-9B8F-325131769C7F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B0D35221-9F06-4FF6-9538-ACB0BEEB9298}" type="pres">
      <dgm:prSet presAssocID="{B5444F66-841C-4E7E-9B8F-325131769C7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B5FC1-0CB4-4750-A321-631B7A0755D8}" type="pres">
      <dgm:prSet presAssocID="{E74C4049-77BE-4395-91F9-39CC2CA3952E}" presName="spacing" presStyleCnt="0"/>
      <dgm:spPr/>
    </dgm:pt>
    <dgm:pt modelId="{9A6BD095-FB4F-4818-A7D2-E17B10D08ACD}" type="pres">
      <dgm:prSet presAssocID="{E655D806-937C-4CB4-AC3B-4C00EC8361DC}" presName="composite" presStyleCnt="0"/>
      <dgm:spPr/>
    </dgm:pt>
    <dgm:pt modelId="{6CBF8449-3C9B-45BD-A1D0-7C9A956CC6FB}" type="pres">
      <dgm:prSet presAssocID="{E655D806-937C-4CB4-AC3B-4C00EC8361DC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594046A7-B249-4875-AAD0-98158FE5A43C}" type="pres">
      <dgm:prSet presAssocID="{E655D806-937C-4CB4-AC3B-4C00EC8361D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233F7-38AF-4941-A061-3200D78224BC}" type="pres">
      <dgm:prSet presAssocID="{34B139B3-629C-43D5-BB3E-FBEE0C197AF9}" presName="spacing" presStyleCnt="0"/>
      <dgm:spPr/>
    </dgm:pt>
    <dgm:pt modelId="{895EA5C6-A9DC-40FE-A43B-1C465EDCDE7C}" type="pres">
      <dgm:prSet presAssocID="{D05A9296-57E1-43D7-9238-66C5021AB8C7}" presName="composite" presStyleCnt="0"/>
      <dgm:spPr/>
    </dgm:pt>
    <dgm:pt modelId="{DE822169-A821-44B3-A569-97B8821BC370}" type="pres">
      <dgm:prSet presAssocID="{D05A9296-57E1-43D7-9238-66C5021AB8C7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6FEA1863-16CE-401F-9709-4E6F26DCE028}" type="pres">
      <dgm:prSet presAssocID="{D05A9296-57E1-43D7-9238-66C5021AB8C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4CAEB-6D4C-4FB3-B5EE-940DD1D3FF2E}" type="pres">
      <dgm:prSet presAssocID="{2D0EAB95-F0A0-466D-9E5D-751887BA6EA1}" presName="spacing" presStyleCnt="0"/>
      <dgm:spPr/>
    </dgm:pt>
    <dgm:pt modelId="{441F40FE-C525-421D-9E40-15939FEA75F3}" type="pres">
      <dgm:prSet presAssocID="{AAE8EA8A-368D-48AE-A3C9-4C833A565C48}" presName="composite" presStyleCnt="0"/>
      <dgm:spPr/>
    </dgm:pt>
    <dgm:pt modelId="{41A8B77C-8BF2-49C5-92FD-3DC829DD9544}" type="pres">
      <dgm:prSet presAssocID="{AAE8EA8A-368D-48AE-A3C9-4C833A565C48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39C4C4FE-C8D2-444E-9053-01A212283891}" type="pres">
      <dgm:prSet presAssocID="{AAE8EA8A-368D-48AE-A3C9-4C833A565C4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6EA3F3-53A5-4D67-8FFE-271E92EE19F0}" srcId="{DC3E371C-76FA-48B8-B153-5EF648A177CB}" destId="{E655D806-937C-4CB4-AC3B-4C00EC8361DC}" srcOrd="1" destOrd="0" parTransId="{786EEEBD-4501-43B5-BD2E-62C6D6DA4F65}" sibTransId="{34B139B3-629C-43D5-BB3E-FBEE0C197AF9}"/>
    <dgm:cxn modelId="{11148AA7-9361-42DC-9F67-ABD361AB92E1}" srcId="{DC3E371C-76FA-48B8-B153-5EF648A177CB}" destId="{B5444F66-841C-4E7E-9B8F-325131769C7F}" srcOrd="0" destOrd="0" parTransId="{B627D00D-5386-41DE-8CE5-0E908CA0BE3D}" sibTransId="{E74C4049-77BE-4395-91F9-39CC2CA3952E}"/>
    <dgm:cxn modelId="{17AABAEE-A231-42FB-8230-54A4F26BFD90}" srcId="{DC3E371C-76FA-48B8-B153-5EF648A177CB}" destId="{AAE8EA8A-368D-48AE-A3C9-4C833A565C48}" srcOrd="3" destOrd="0" parTransId="{425CA89F-D80C-4BDA-90D2-50EE9058FBC8}" sibTransId="{43E81922-E74A-4E63-9B46-36C50CF65217}"/>
    <dgm:cxn modelId="{03B853A3-C19E-448B-890B-15961F978100}" type="presOf" srcId="{B5444F66-841C-4E7E-9B8F-325131769C7F}" destId="{B0D35221-9F06-4FF6-9538-ACB0BEEB9298}" srcOrd="0" destOrd="0" presId="urn:microsoft.com/office/officeart/2005/8/layout/vList3"/>
    <dgm:cxn modelId="{0D1F020C-43DB-44E1-8EE5-26CA712E863A}" srcId="{DC3E371C-76FA-48B8-B153-5EF648A177CB}" destId="{D05A9296-57E1-43D7-9238-66C5021AB8C7}" srcOrd="2" destOrd="0" parTransId="{1B5D1444-0393-46EC-BF6D-92E58067D391}" sibTransId="{2D0EAB95-F0A0-466D-9E5D-751887BA6EA1}"/>
    <dgm:cxn modelId="{D6A03E17-2DA1-414B-AB51-E608E33A39F0}" type="presOf" srcId="{E655D806-937C-4CB4-AC3B-4C00EC8361DC}" destId="{594046A7-B249-4875-AAD0-98158FE5A43C}" srcOrd="0" destOrd="0" presId="urn:microsoft.com/office/officeart/2005/8/layout/vList3"/>
    <dgm:cxn modelId="{AE4CED85-CE9E-478D-BFF3-576C9E2CC58A}" type="presOf" srcId="{D05A9296-57E1-43D7-9238-66C5021AB8C7}" destId="{6FEA1863-16CE-401F-9709-4E6F26DCE028}" srcOrd="0" destOrd="0" presId="urn:microsoft.com/office/officeart/2005/8/layout/vList3"/>
    <dgm:cxn modelId="{66BEBB24-2380-4781-AE16-69B86F0AC49F}" type="presOf" srcId="{DC3E371C-76FA-48B8-B153-5EF648A177CB}" destId="{941D5E55-4E34-4581-83AB-01D5468B7739}" srcOrd="0" destOrd="0" presId="urn:microsoft.com/office/officeart/2005/8/layout/vList3"/>
    <dgm:cxn modelId="{B47FC97B-0A1E-4691-911F-1F928AB7E871}" type="presOf" srcId="{AAE8EA8A-368D-48AE-A3C9-4C833A565C48}" destId="{39C4C4FE-C8D2-444E-9053-01A212283891}" srcOrd="0" destOrd="0" presId="urn:microsoft.com/office/officeart/2005/8/layout/vList3"/>
    <dgm:cxn modelId="{33A305CF-9A2E-45D2-B5DE-25323F2D202F}" type="presParOf" srcId="{941D5E55-4E34-4581-83AB-01D5468B7739}" destId="{09657E1F-F225-4FCE-8A34-E8DB2C4DA7AC}" srcOrd="0" destOrd="0" presId="urn:microsoft.com/office/officeart/2005/8/layout/vList3"/>
    <dgm:cxn modelId="{FE059919-C598-48A5-BBC8-F3AEA2633999}" type="presParOf" srcId="{09657E1F-F225-4FCE-8A34-E8DB2C4DA7AC}" destId="{C7C591C9-D8F2-494E-8299-5E9277E27CAA}" srcOrd="0" destOrd="0" presId="urn:microsoft.com/office/officeart/2005/8/layout/vList3"/>
    <dgm:cxn modelId="{ADDA168C-E3CB-4FEE-A04F-B2FBB30930C3}" type="presParOf" srcId="{09657E1F-F225-4FCE-8A34-E8DB2C4DA7AC}" destId="{B0D35221-9F06-4FF6-9538-ACB0BEEB9298}" srcOrd="1" destOrd="0" presId="urn:microsoft.com/office/officeart/2005/8/layout/vList3"/>
    <dgm:cxn modelId="{ED84E3E3-6B04-4E8F-8A72-DA8A0EB5A056}" type="presParOf" srcId="{941D5E55-4E34-4581-83AB-01D5468B7739}" destId="{F8CB5FC1-0CB4-4750-A321-631B7A0755D8}" srcOrd="1" destOrd="0" presId="urn:microsoft.com/office/officeart/2005/8/layout/vList3"/>
    <dgm:cxn modelId="{62ABFC9B-7896-49AE-AB45-F2F064E7B4C0}" type="presParOf" srcId="{941D5E55-4E34-4581-83AB-01D5468B7739}" destId="{9A6BD095-FB4F-4818-A7D2-E17B10D08ACD}" srcOrd="2" destOrd="0" presId="urn:microsoft.com/office/officeart/2005/8/layout/vList3"/>
    <dgm:cxn modelId="{BC1C3CB6-FF0C-4A24-A7E8-4282C4CC78A8}" type="presParOf" srcId="{9A6BD095-FB4F-4818-A7D2-E17B10D08ACD}" destId="{6CBF8449-3C9B-45BD-A1D0-7C9A956CC6FB}" srcOrd="0" destOrd="0" presId="urn:microsoft.com/office/officeart/2005/8/layout/vList3"/>
    <dgm:cxn modelId="{1AC7D0DA-D0F9-4FE1-85F6-243263F17652}" type="presParOf" srcId="{9A6BD095-FB4F-4818-A7D2-E17B10D08ACD}" destId="{594046A7-B249-4875-AAD0-98158FE5A43C}" srcOrd="1" destOrd="0" presId="urn:microsoft.com/office/officeart/2005/8/layout/vList3"/>
    <dgm:cxn modelId="{F43E440E-FFDA-4BF5-8614-0D20BEF2BF74}" type="presParOf" srcId="{941D5E55-4E34-4581-83AB-01D5468B7739}" destId="{960233F7-38AF-4941-A061-3200D78224BC}" srcOrd="3" destOrd="0" presId="urn:microsoft.com/office/officeart/2005/8/layout/vList3"/>
    <dgm:cxn modelId="{20F1181A-487F-4B2F-B95B-7D27460EFB27}" type="presParOf" srcId="{941D5E55-4E34-4581-83AB-01D5468B7739}" destId="{895EA5C6-A9DC-40FE-A43B-1C465EDCDE7C}" srcOrd="4" destOrd="0" presId="urn:microsoft.com/office/officeart/2005/8/layout/vList3"/>
    <dgm:cxn modelId="{E75972F6-FDEC-4DA6-AA26-92B88257D874}" type="presParOf" srcId="{895EA5C6-A9DC-40FE-A43B-1C465EDCDE7C}" destId="{DE822169-A821-44B3-A569-97B8821BC370}" srcOrd="0" destOrd="0" presId="urn:microsoft.com/office/officeart/2005/8/layout/vList3"/>
    <dgm:cxn modelId="{274CB03E-9063-4F93-9B50-35CC4EBFE8FF}" type="presParOf" srcId="{895EA5C6-A9DC-40FE-A43B-1C465EDCDE7C}" destId="{6FEA1863-16CE-401F-9709-4E6F26DCE028}" srcOrd="1" destOrd="0" presId="urn:microsoft.com/office/officeart/2005/8/layout/vList3"/>
    <dgm:cxn modelId="{7C19BB89-DF7D-4D69-8B5B-14338FE0275B}" type="presParOf" srcId="{941D5E55-4E34-4581-83AB-01D5468B7739}" destId="{8F64CAEB-6D4C-4FB3-B5EE-940DD1D3FF2E}" srcOrd="5" destOrd="0" presId="urn:microsoft.com/office/officeart/2005/8/layout/vList3"/>
    <dgm:cxn modelId="{2E8D1E60-2EBE-4F58-AFDF-0C6135788BEC}" type="presParOf" srcId="{941D5E55-4E34-4581-83AB-01D5468B7739}" destId="{441F40FE-C525-421D-9E40-15939FEA75F3}" srcOrd="6" destOrd="0" presId="urn:microsoft.com/office/officeart/2005/8/layout/vList3"/>
    <dgm:cxn modelId="{A1D7F9C6-5080-4B53-B2C9-B8AD3F87AC6A}" type="presParOf" srcId="{441F40FE-C525-421D-9E40-15939FEA75F3}" destId="{41A8B77C-8BF2-49C5-92FD-3DC829DD9544}" srcOrd="0" destOrd="0" presId="urn:microsoft.com/office/officeart/2005/8/layout/vList3"/>
    <dgm:cxn modelId="{8384DA39-E049-419F-9826-12FD9D667065}" type="presParOf" srcId="{441F40FE-C525-421D-9E40-15939FEA75F3}" destId="{39C4C4FE-C8D2-444E-9053-01A2122838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D3202F-F7C4-4207-9F12-18B29C9D716B}" type="doc">
      <dgm:prSet loTypeId="urn:microsoft.com/office/officeart/2005/8/layout/bList2" loCatId="picture" qsTypeId="urn:microsoft.com/office/officeart/2005/8/quickstyle/simple1" qsCatId="simple" csTypeId="urn:microsoft.com/office/officeart/2005/8/colors/colorful3" csCatId="colorful" phldr="1"/>
      <dgm:spPr/>
    </dgm:pt>
    <dgm:pt modelId="{095BFD42-75AE-4829-8C67-7C7A88A0C272}">
      <dgm:prSet phldrT="[Текст]"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18FF4A7E-231D-4B7E-BC98-6B662A5DFD9D}" type="parTrans" cxnId="{88E48F2D-101F-46D3-903B-DFC275435DEC}">
      <dgm:prSet/>
      <dgm:spPr/>
      <dgm:t>
        <a:bodyPr/>
        <a:lstStyle/>
        <a:p>
          <a:endParaRPr lang="ru-RU"/>
        </a:p>
      </dgm:t>
    </dgm:pt>
    <dgm:pt modelId="{E4687384-D352-49BF-9B33-A954A818E9E5}" type="sibTrans" cxnId="{88E48F2D-101F-46D3-903B-DFC275435DEC}">
      <dgm:prSet/>
      <dgm:spPr/>
      <dgm:t>
        <a:bodyPr/>
        <a:lstStyle/>
        <a:p>
          <a:endParaRPr lang="ru-RU"/>
        </a:p>
      </dgm:t>
    </dgm:pt>
    <dgm:pt modelId="{4C958556-0A50-43ED-9035-B22EA4A73FB4}">
      <dgm:prSet phldrT="[Текст]"/>
      <dgm:spPr/>
      <dgm:t>
        <a:bodyPr/>
        <a:lstStyle/>
        <a:p>
          <a:endParaRPr lang="ru-RU" dirty="0"/>
        </a:p>
      </dgm:t>
    </dgm:pt>
    <dgm:pt modelId="{232945B0-D3B1-4EB3-A871-012BEB60846C}" type="parTrans" cxnId="{4EF57350-23B3-4179-8F2B-2B75740C9788}">
      <dgm:prSet/>
      <dgm:spPr/>
      <dgm:t>
        <a:bodyPr/>
        <a:lstStyle/>
        <a:p>
          <a:endParaRPr lang="ru-RU"/>
        </a:p>
      </dgm:t>
    </dgm:pt>
    <dgm:pt modelId="{BC513D29-F19C-4FC9-8F9A-688F580B4E54}" type="sibTrans" cxnId="{4EF57350-23B3-4179-8F2B-2B75740C9788}">
      <dgm:prSet/>
      <dgm:spPr/>
      <dgm:t>
        <a:bodyPr/>
        <a:lstStyle/>
        <a:p>
          <a:endParaRPr lang="ru-RU"/>
        </a:p>
      </dgm:t>
    </dgm:pt>
    <dgm:pt modelId="{F745D52E-1F0D-48CF-8924-BDDE41EA80A4}">
      <dgm:prSet/>
      <dgm:spPr/>
      <dgm:t>
        <a:bodyPr/>
        <a:lstStyle/>
        <a:p>
          <a:r>
            <a: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36001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Любая тема должна быть направлена на повышение эффективности обучения предмету , воспитательной цели, выработке новых педагогических приемов и методик или созданию научных работ</a:t>
          </a:r>
          <a:r>
            <a:rPr lang="ru-RU" dirty="0" smtClean="0">
              <a:ln>
                <a:solidFill>
                  <a:srgbClr val="36001B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n>
              <a:solidFill>
                <a:srgbClr val="36001B"/>
              </a:solidFill>
            </a:ln>
            <a:solidFill>
              <a:srgbClr val="640032"/>
            </a:solidFill>
          </a:endParaRPr>
        </a:p>
      </dgm:t>
    </dgm:pt>
    <dgm:pt modelId="{A3A7DB13-D0F4-4B9B-A95D-B8373BE3768C}" type="parTrans" cxnId="{81426049-C90F-49EA-836F-349CBE5444F2}">
      <dgm:prSet/>
      <dgm:spPr/>
      <dgm:t>
        <a:bodyPr/>
        <a:lstStyle/>
        <a:p>
          <a:endParaRPr lang="ru-RU"/>
        </a:p>
      </dgm:t>
    </dgm:pt>
    <dgm:pt modelId="{50D1CC10-0E98-480F-9E21-19A9BFB9A4EB}" type="sibTrans" cxnId="{81426049-C90F-49EA-836F-349CBE5444F2}">
      <dgm:prSet/>
      <dgm:spPr/>
      <dgm:t>
        <a:bodyPr/>
        <a:lstStyle/>
        <a:p>
          <a:endParaRPr lang="ru-RU"/>
        </a:p>
      </dgm:t>
    </dgm:pt>
    <dgm:pt modelId="{8B7E604B-153B-4740-A91F-5FA792E8A3BF}">
      <dgm:prSet/>
      <dgm:spPr/>
      <dgm:t>
        <a:bodyPr/>
        <a:lstStyle/>
        <a:p>
          <a:r>
            <a: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36001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начале каждого учебного года все учителя школы выбирают тему, над которой работает учитель, и фиксируют эту тему в планах методического объединения.</a:t>
          </a:r>
          <a:endParaRPr lang="ru-RU" dirty="0">
            <a:ln>
              <a:solidFill>
                <a:schemeClr val="accent4">
                  <a:lumMod val="50000"/>
                </a:schemeClr>
              </a:solidFill>
            </a:ln>
            <a:solidFill>
              <a:srgbClr val="36001B"/>
            </a:solidFill>
          </a:endParaRPr>
        </a:p>
      </dgm:t>
    </dgm:pt>
    <dgm:pt modelId="{2887F115-E82B-451F-9754-C89CA539B8EC}" type="parTrans" cxnId="{C26B5CFB-0B7A-4D28-A64F-C3B6E9ECF081}">
      <dgm:prSet/>
      <dgm:spPr/>
      <dgm:t>
        <a:bodyPr/>
        <a:lstStyle/>
        <a:p>
          <a:endParaRPr lang="ru-RU"/>
        </a:p>
      </dgm:t>
    </dgm:pt>
    <dgm:pt modelId="{2A0424A6-78DD-435A-8914-0A65CB3C2DA7}" type="sibTrans" cxnId="{C26B5CFB-0B7A-4D28-A64F-C3B6E9ECF081}">
      <dgm:prSet/>
      <dgm:spPr/>
      <dgm:t>
        <a:bodyPr/>
        <a:lstStyle/>
        <a:p>
          <a:endParaRPr lang="ru-RU"/>
        </a:p>
      </dgm:t>
    </dgm:pt>
    <dgm:pt modelId="{D43E7E5E-2B2D-4870-972E-FDEC7B831F86}" type="pres">
      <dgm:prSet presAssocID="{37D3202F-F7C4-4207-9F12-18B29C9D716B}" presName="diagram" presStyleCnt="0">
        <dgm:presLayoutVars>
          <dgm:dir/>
          <dgm:animLvl val="lvl"/>
          <dgm:resizeHandles val="exact"/>
        </dgm:presLayoutVars>
      </dgm:prSet>
      <dgm:spPr/>
    </dgm:pt>
    <dgm:pt modelId="{BA966F4E-E16A-4722-90F7-01DF742EFA9B}" type="pres">
      <dgm:prSet presAssocID="{095BFD42-75AE-4829-8C67-7C7A88A0C272}" presName="compNode" presStyleCnt="0"/>
      <dgm:spPr/>
    </dgm:pt>
    <dgm:pt modelId="{DA69C40B-DFD2-48D8-A7D3-7BF9A560EE8B}" type="pres">
      <dgm:prSet presAssocID="{095BFD42-75AE-4829-8C67-7C7A88A0C272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FA467-0744-42A7-843D-9F756A5A070B}" type="pres">
      <dgm:prSet presAssocID="{095BFD42-75AE-4829-8C67-7C7A88A0C2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CFC14-9AAF-4540-93E9-56235FA9AECB}" type="pres">
      <dgm:prSet presAssocID="{095BFD42-75AE-4829-8C67-7C7A88A0C272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E612C12A-3ABE-4C2A-80E6-4F1FB6DB5B75}" type="pres">
      <dgm:prSet presAssocID="{095BFD42-75AE-4829-8C67-7C7A88A0C272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D7E0658-7FD6-4850-802E-FDE1C72EEA31}" type="pres">
      <dgm:prSet presAssocID="{E4687384-D352-49BF-9B33-A954A818E9E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04C2EA-0E09-470F-8D7F-4FB2B1CB9885}" type="pres">
      <dgm:prSet presAssocID="{4C958556-0A50-43ED-9035-B22EA4A73FB4}" presName="compNode" presStyleCnt="0"/>
      <dgm:spPr/>
    </dgm:pt>
    <dgm:pt modelId="{D1AE68FD-ADC4-4D47-A9DE-83620ECCEDAA}" type="pres">
      <dgm:prSet presAssocID="{4C958556-0A50-43ED-9035-B22EA4A73FB4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309F5-ECAD-4B52-9DBF-B4AD6A03B9E9}" type="pres">
      <dgm:prSet presAssocID="{4C958556-0A50-43ED-9035-B22EA4A73FB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34702-0A71-4016-A186-70F3D3082AF9}" type="pres">
      <dgm:prSet presAssocID="{4C958556-0A50-43ED-9035-B22EA4A73FB4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B9E1B04A-E584-4C76-9E4A-2A0FBFC05B96}" type="pres">
      <dgm:prSet presAssocID="{4C958556-0A50-43ED-9035-B22EA4A73FB4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2736B572-2307-4314-BF62-0A05F04ECDBC}" type="presOf" srcId="{4C958556-0A50-43ED-9035-B22EA4A73FB4}" destId="{6FD34702-0A71-4016-A186-70F3D3082AF9}" srcOrd="1" destOrd="0" presId="urn:microsoft.com/office/officeart/2005/8/layout/bList2"/>
    <dgm:cxn modelId="{57B183A4-FDEC-4412-A0FE-3F0B32984B03}" type="presOf" srcId="{E4687384-D352-49BF-9B33-A954A818E9E5}" destId="{FD7E0658-7FD6-4850-802E-FDE1C72EEA31}" srcOrd="0" destOrd="0" presId="urn:microsoft.com/office/officeart/2005/8/layout/bList2"/>
    <dgm:cxn modelId="{9E31E8F2-4839-4F07-95D9-B8610B25CDC9}" type="presOf" srcId="{F745D52E-1F0D-48CF-8924-BDDE41EA80A4}" destId="{D1AE68FD-ADC4-4D47-A9DE-83620ECCEDAA}" srcOrd="0" destOrd="0" presId="urn:microsoft.com/office/officeart/2005/8/layout/bList2"/>
    <dgm:cxn modelId="{A4ECCBB1-A3CD-4F2E-960C-68AFB903E773}" type="presOf" srcId="{37D3202F-F7C4-4207-9F12-18B29C9D716B}" destId="{D43E7E5E-2B2D-4870-972E-FDEC7B831F86}" srcOrd="0" destOrd="0" presId="urn:microsoft.com/office/officeart/2005/8/layout/bList2"/>
    <dgm:cxn modelId="{88E48F2D-101F-46D3-903B-DFC275435DEC}" srcId="{37D3202F-F7C4-4207-9F12-18B29C9D716B}" destId="{095BFD42-75AE-4829-8C67-7C7A88A0C272}" srcOrd="0" destOrd="0" parTransId="{18FF4A7E-231D-4B7E-BC98-6B662A5DFD9D}" sibTransId="{E4687384-D352-49BF-9B33-A954A818E9E5}"/>
    <dgm:cxn modelId="{81426049-C90F-49EA-836F-349CBE5444F2}" srcId="{4C958556-0A50-43ED-9035-B22EA4A73FB4}" destId="{F745D52E-1F0D-48CF-8924-BDDE41EA80A4}" srcOrd="0" destOrd="0" parTransId="{A3A7DB13-D0F4-4B9B-A95D-B8373BE3768C}" sibTransId="{50D1CC10-0E98-480F-9E21-19A9BFB9A4EB}"/>
    <dgm:cxn modelId="{C26B5CFB-0B7A-4D28-A64F-C3B6E9ECF081}" srcId="{095BFD42-75AE-4829-8C67-7C7A88A0C272}" destId="{8B7E604B-153B-4740-A91F-5FA792E8A3BF}" srcOrd="0" destOrd="0" parTransId="{2887F115-E82B-451F-9754-C89CA539B8EC}" sibTransId="{2A0424A6-78DD-435A-8914-0A65CB3C2DA7}"/>
    <dgm:cxn modelId="{5CFA35A2-2D60-469C-A422-B93457434FF4}" type="presOf" srcId="{8B7E604B-153B-4740-A91F-5FA792E8A3BF}" destId="{DA69C40B-DFD2-48D8-A7D3-7BF9A560EE8B}" srcOrd="0" destOrd="0" presId="urn:microsoft.com/office/officeart/2005/8/layout/bList2"/>
    <dgm:cxn modelId="{7D744334-50F9-4A59-A981-1DD4C8D0FAD8}" type="presOf" srcId="{4C958556-0A50-43ED-9035-B22EA4A73FB4}" destId="{8D7309F5-ECAD-4B52-9DBF-B4AD6A03B9E9}" srcOrd="0" destOrd="0" presId="urn:microsoft.com/office/officeart/2005/8/layout/bList2"/>
    <dgm:cxn modelId="{9E3099FA-5E04-4CEA-91E3-5C4F2F2A5ACE}" type="presOf" srcId="{095BFD42-75AE-4829-8C67-7C7A88A0C272}" destId="{694CFC14-9AAF-4540-93E9-56235FA9AECB}" srcOrd="1" destOrd="0" presId="urn:microsoft.com/office/officeart/2005/8/layout/bList2"/>
    <dgm:cxn modelId="{B5D1A6F6-265B-4242-A7DA-36AD2E6FFD3F}" type="presOf" srcId="{095BFD42-75AE-4829-8C67-7C7A88A0C272}" destId="{B49FA467-0744-42A7-843D-9F756A5A070B}" srcOrd="0" destOrd="0" presId="urn:microsoft.com/office/officeart/2005/8/layout/bList2"/>
    <dgm:cxn modelId="{4EF57350-23B3-4179-8F2B-2B75740C9788}" srcId="{37D3202F-F7C4-4207-9F12-18B29C9D716B}" destId="{4C958556-0A50-43ED-9035-B22EA4A73FB4}" srcOrd="1" destOrd="0" parTransId="{232945B0-D3B1-4EB3-A871-012BEB60846C}" sibTransId="{BC513D29-F19C-4FC9-8F9A-688F580B4E54}"/>
    <dgm:cxn modelId="{E410F562-B30E-4D79-8511-1180193C3C6D}" type="presParOf" srcId="{D43E7E5E-2B2D-4870-972E-FDEC7B831F86}" destId="{BA966F4E-E16A-4722-90F7-01DF742EFA9B}" srcOrd="0" destOrd="0" presId="urn:microsoft.com/office/officeart/2005/8/layout/bList2"/>
    <dgm:cxn modelId="{A05AD796-F24D-446A-9751-FE88894E7F1F}" type="presParOf" srcId="{BA966F4E-E16A-4722-90F7-01DF742EFA9B}" destId="{DA69C40B-DFD2-48D8-A7D3-7BF9A560EE8B}" srcOrd="0" destOrd="0" presId="urn:microsoft.com/office/officeart/2005/8/layout/bList2"/>
    <dgm:cxn modelId="{61BF1568-B121-4B34-9DC2-7607DDF8E1AA}" type="presParOf" srcId="{BA966F4E-E16A-4722-90F7-01DF742EFA9B}" destId="{B49FA467-0744-42A7-843D-9F756A5A070B}" srcOrd="1" destOrd="0" presId="urn:microsoft.com/office/officeart/2005/8/layout/bList2"/>
    <dgm:cxn modelId="{BD35AC88-7F06-4391-91D8-CD96114D92DB}" type="presParOf" srcId="{BA966F4E-E16A-4722-90F7-01DF742EFA9B}" destId="{694CFC14-9AAF-4540-93E9-56235FA9AECB}" srcOrd="2" destOrd="0" presId="urn:microsoft.com/office/officeart/2005/8/layout/bList2"/>
    <dgm:cxn modelId="{5E26180A-2F94-4A50-B0D5-5675B144FED0}" type="presParOf" srcId="{BA966F4E-E16A-4722-90F7-01DF742EFA9B}" destId="{E612C12A-3ABE-4C2A-80E6-4F1FB6DB5B75}" srcOrd="3" destOrd="0" presId="urn:microsoft.com/office/officeart/2005/8/layout/bList2"/>
    <dgm:cxn modelId="{AC9F843C-F8B5-45F0-B53A-145FBF06BF97}" type="presParOf" srcId="{D43E7E5E-2B2D-4870-972E-FDEC7B831F86}" destId="{FD7E0658-7FD6-4850-802E-FDE1C72EEA31}" srcOrd="1" destOrd="0" presId="urn:microsoft.com/office/officeart/2005/8/layout/bList2"/>
    <dgm:cxn modelId="{3C4BE2B2-EDAF-487E-8C26-B7DD280968CC}" type="presParOf" srcId="{D43E7E5E-2B2D-4870-972E-FDEC7B831F86}" destId="{0204C2EA-0E09-470F-8D7F-4FB2B1CB9885}" srcOrd="2" destOrd="0" presId="urn:microsoft.com/office/officeart/2005/8/layout/bList2"/>
    <dgm:cxn modelId="{1E35E5FF-6845-4A28-A043-CFA452091D5D}" type="presParOf" srcId="{0204C2EA-0E09-470F-8D7F-4FB2B1CB9885}" destId="{D1AE68FD-ADC4-4D47-A9DE-83620ECCEDAA}" srcOrd="0" destOrd="0" presId="urn:microsoft.com/office/officeart/2005/8/layout/bList2"/>
    <dgm:cxn modelId="{7CF48AA0-E8CB-4764-AD34-D7E9C9627B80}" type="presParOf" srcId="{0204C2EA-0E09-470F-8D7F-4FB2B1CB9885}" destId="{8D7309F5-ECAD-4B52-9DBF-B4AD6A03B9E9}" srcOrd="1" destOrd="0" presId="urn:microsoft.com/office/officeart/2005/8/layout/bList2"/>
    <dgm:cxn modelId="{6606F754-A25D-4168-ADB3-1A573DEB704C}" type="presParOf" srcId="{0204C2EA-0E09-470F-8D7F-4FB2B1CB9885}" destId="{6FD34702-0A71-4016-A186-70F3D3082AF9}" srcOrd="2" destOrd="0" presId="urn:microsoft.com/office/officeart/2005/8/layout/bList2"/>
    <dgm:cxn modelId="{0E14EC44-371C-4734-B587-E66C04F041F1}" type="presParOf" srcId="{0204C2EA-0E09-470F-8D7F-4FB2B1CB9885}" destId="{B9E1B04A-E584-4C76-9E4A-2A0FBFC05B9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5DDC37-1649-4B83-A933-5E944A28B6BF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9722CE3-936D-4362-8CC4-BD09431BB4D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название темы</a:t>
          </a:r>
          <a:endParaRPr lang="ru-RU" sz="2400" dirty="0">
            <a:solidFill>
              <a:schemeClr val="tx1"/>
            </a:solidFill>
          </a:endParaRPr>
        </a:p>
      </dgm:t>
    </dgm:pt>
    <dgm:pt modelId="{CACF97B7-76C7-49AB-A0B0-665C73B967E9}" type="parTrans" cxnId="{91D62521-6AAF-409D-9497-17602B110C68}">
      <dgm:prSet/>
      <dgm:spPr/>
      <dgm:t>
        <a:bodyPr/>
        <a:lstStyle/>
        <a:p>
          <a:endParaRPr lang="ru-RU"/>
        </a:p>
      </dgm:t>
    </dgm:pt>
    <dgm:pt modelId="{1F72229E-FCE2-4E30-B364-74DEAEDE5A59}" type="sibTrans" cxnId="{91D62521-6AAF-409D-9497-17602B110C6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EECA220-E1C4-4383-811F-738A68F3E34D}">
      <dgm:prSet phldrT="[Текст]" custT="1"/>
      <dgm:spPr>
        <a:solidFill>
          <a:srgbClr val="9DAF65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</a:t>
          </a:r>
          <a:endParaRPr lang="ru-RU" sz="2800" dirty="0">
            <a:solidFill>
              <a:schemeClr val="tx1"/>
            </a:solidFill>
          </a:endParaRPr>
        </a:p>
      </dgm:t>
    </dgm:pt>
    <dgm:pt modelId="{140837D8-DD94-4CD2-B45B-FDBB5C1D9956}" type="parTrans" cxnId="{A6B48968-CED7-4768-8FC4-22822CC19EF9}">
      <dgm:prSet/>
      <dgm:spPr/>
      <dgm:t>
        <a:bodyPr/>
        <a:lstStyle/>
        <a:p>
          <a:endParaRPr lang="ru-RU"/>
        </a:p>
      </dgm:t>
    </dgm:pt>
    <dgm:pt modelId="{51A997DB-B6FD-4B87-AF5B-7F24B5D8B861}" type="sibTrans" cxnId="{A6B48968-CED7-4768-8FC4-22822CC19EF9}">
      <dgm:prSet/>
      <dgm:spPr>
        <a:solidFill>
          <a:srgbClr val="FFA74F"/>
        </a:solidFill>
      </dgm:spPr>
      <dgm:t>
        <a:bodyPr/>
        <a:lstStyle/>
        <a:p>
          <a:endParaRPr lang="ru-RU"/>
        </a:p>
      </dgm:t>
    </dgm:pt>
    <dgm:pt modelId="{36327289-2D27-4DC7-8A74-EEE3F7D64512}">
      <dgm:prSet phldrT="[Текст]" custT="1"/>
      <dgm:spPr>
        <a:solidFill>
          <a:srgbClr val="FFA74F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2800" dirty="0">
            <a:solidFill>
              <a:schemeClr val="tx1"/>
            </a:solidFill>
          </a:endParaRPr>
        </a:p>
      </dgm:t>
    </dgm:pt>
    <dgm:pt modelId="{56D1E80B-5AFE-4D75-9269-3527A3953133}" type="parTrans" cxnId="{ABC35B70-5554-4321-B384-DBCB5609DDB8}">
      <dgm:prSet/>
      <dgm:spPr/>
      <dgm:t>
        <a:bodyPr/>
        <a:lstStyle/>
        <a:p>
          <a:endParaRPr lang="ru-RU"/>
        </a:p>
      </dgm:t>
    </dgm:pt>
    <dgm:pt modelId="{C2163D20-AA1D-43EE-BD26-29F9EFDD9435}" type="sibTrans" cxnId="{ABC35B70-5554-4321-B384-DBCB5609DDB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3B75474-E41B-4A08-8A82-68419C76ABC1}">
      <dgm:prSet phldrT="[Текст]" custT="1"/>
      <dgm:spPr/>
      <dgm:t>
        <a:bodyPr/>
        <a:lstStyle/>
        <a:p>
          <a:r>
            <a:rPr lang="ru-RU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предполагаемый результат</a:t>
          </a:r>
          <a:endParaRPr lang="ru-RU" sz="2100" dirty="0">
            <a:solidFill>
              <a:schemeClr val="tx1"/>
            </a:solidFill>
          </a:endParaRPr>
        </a:p>
      </dgm:t>
    </dgm:pt>
    <dgm:pt modelId="{42C86CF9-D910-4E78-B780-BF3386F165CD}" type="parTrans" cxnId="{8F65EBDB-F88D-4CB8-B275-311D7CCB996F}">
      <dgm:prSet/>
      <dgm:spPr/>
      <dgm:t>
        <a:bodyPr/>
        <a:lstStyle/>
        <a:p>
          <a:endParaRPr lang="ru-RU"/>
        </a:p>
      </dgm:t>
    </dgm:pt>
    <dgm:pt modelId="{6D68C180-C96D-4ACE-A867-B4C08445BCF6}" type="sibTrans" cxnId="{8F65EBDB-F88D-4CB8-B275-311D7CCB996F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E009B7-0A2E-4312-938C-ABB9234FD81A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работы</a:t>
          </a:r>
          <a:endParaRPr lang="ru-RU" sz="2400" dirty="0">
            <a:solidFill>
              <a:schemeClr val="tx1"/>
            </a:solidFill>
          </a:endParaRPr>
        </a:p>
      </dgm:t>
    </dgm:pt>
    <dgm:pt modelId="{3B6C718D-1248-4B5D-862F-2BB7E575F7B1}" type="parTrans" cxnId="{F125DC04-79BB-4428-B9FA-D7329163B9B2}">
      <dgm:prSet/>
      <dgm:spPr/>
      <dgm:t>
        <a:bodyPr/>
        <a:lstStyle/>
        <a:p>
          <a:endParaRPr lang="ru-RU"/>
        </a:p>
      </dgm:t>
    </dgm:pt>
    <dgm:pt modelId="{A819EF11-B140-4EA6-BA74-025B2374A395}" type="sibTrans" cxnId="{F125DC04-79BB-4428-B9FA-D7329163B9B2}">
      <dgm:prSet/>
      <dgm:spPr/>
      <dgm:t>
        <a:bodyPr/>
        <a:lstStyle/>
        <a:p>
          <a:endParaRPr lang="ru-RU"/>
        </a:p>
      </dgm:t>
    </dgm:pt>
    <dgm:pt modelId="{FA538816-777D-468C-9EAA-34B489B8268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выполнения каждого этапа</a:t>
          </a:r>
          <a:endParaRPr lang="ru-RU" sz="2000" dirty="0">
            <a:solidFill>
              <a:schemeClr val="tx1"/>
            </a:solidFill>
          </a:endParaRPr>
        </a:p>
      </dgm:t>
    </dgm:pt>
    <dgm:pt modelId="{AC2F10A1-7CAD-4E02-ABCC-0B4BA2824157}" type="parTrans" cxnId="{99FA02AA-23CD-44C8-BF3B-6EB519E0ACBF}">
      <dgm:prSet/>
      <dgm:spPr/>
      <dgm:t>
        <a:bodyPr/>
        <a:lstStyle/>
        <a:p>
          <a:endParaRPr lang="ru-RU"/>
        </a:p>
      </dgm:t>
    </dgm:pt>
    <dgm:pt modelId="{EEAA8B98-1E7B-4639-8F89-1F09E4BC609B}" type="sibTrans" cxnId="{99FA02AA-23CD-44C8-BF3B-6EB519E0ACBF}">
      <dgm:prSet/>
      <dgm:spPr/>
      <dgm:t>
        <a:bodyPr/>
        <a:lstStyle/>
        <a:p>
          <a:endParaRPr lang="ru-RU"/>
        </a:p>
      </dgm:t>
    </dgm:pt>
    <dgm:pt modelId="{DFE5CB7B-DD99-4A92-9865-49D32649FA8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действия и мероприятия, проводимые в процессе работы над темой</a:t>
          </a:r>
          <a:endParaRPr lang="ru-RU" sz="1800" dirty="0">
            <a:solidFill>
              <a:schemeClr val="tx1"/>
            </a:solidFill>
          </a:endParaRPr>
        </a:p>
      </dgm:t>
    </dgm:pt>
    <dgm:pt modelId="{9A53F5B5-8C55-4247-AB77-3B0DB18131CE}" type="parTrans" cxnId="{5E16F0DB-F62E-4D67-A896-D23D858F9843}">
      <dgm:prSet/>
      <dgm:spPr/>
      <dgm:t>
        <a:bodyPr/>
        <a:lstStyle/>
        <a:p>
          <a:endParaRPr lang="ru-RU"/>
        </a:p>
      </dgm:t>
    </dgm:pt>
    <dgm:pt modelId="{9F4938C0-6ED7-42CF-9A44-5B954972985A}" type="sibTrans" cxnId="{5E16F0DB-F62E-4D67-A896-D23D858F9843}">
      <dgm:prSet/>
      <dgm:spPr/>
      <dgm:t>
        <a:bodyPr/>
        <a:lstStyle/>
        <a:p>
          <a:endParaRPr lang="ru-RU"/>
        </a:p>
      </dgm:t>
    </dgm:pt>
    <dgm:pt modelId="{CA69AA73-A000-4B5C-93F4-998986E6A5C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 демонстрации результата проделанной работы</a:t>
          </a:r>
          <a:endParaRPr lang="ru-RU" sz="1800" dirty="0">
            <a:solidFill>
              <a:schemeClr val="tx1"/>
            </a:solidFill>
          </a:endParaRPr>
        </a:p>
      </dgm:t>
    </dgm:pt>
    <dgm:pt modelId="{39F33063-D047-4FEB-AB9D-12A0431F08A3}" type="parTrans" cxnId="{53A8860C-B0A4-42BC-89BF-DC25095317FA}">
      <dgm:prSet/>
      <dgm:spPr/>
      <dgm:t>
        <a:bodyPr/>
        <a:lstStyle/>
        <a:p>
          <a:endParaRPr lang="ru-RU"/>
        </a:p>
      </dgm:t>
    </dgm:pt>
    <dgm:pt modelId="{0A7F2CC4-D39C-4D7E-97E9-4BA69BF75999}" type="sibTrans" cxnId="{53A8860C-B0A4-42BC-89BF-DC25095317FA}">
      <dgm:prSet/>
      <dgm:spPr/>
      <dgm:t>
        <a:bodyPr/>
        <a:lstStyle/>
        <a:p>
          <a:endParaRPr lang="ru-RU"/>
        </a:p>
      </dgm:t>
    </dgm:pt>
    <dgm:pt modelId="{D169563D-E053-4507-B69E-71AFD9DEEBB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отчета по проделанной работе.</a:t>
          </a:r>
          <a:endParaRPr lang="ru-RU" dirty="0">
            <a:solidFill>
              <a:schemeClr val="tx1"/>
            </a:solidFill>
          </a:endParaRPr>
        </a:p>
      </dgm:t>
    </dgm:pt>
    <dgm:pt modelId="{F2132D5B-F5C7-4481-8791-0828D767C7A2}" type="parTrans" cxnId="{CC127925-98CF-4F0E-92D6-248403CE1893}">
      <dgm:prSet/>
      <dgm:spPr/>
      <dgm:t>
        <a:bodyPr/>
        <a:lstStyle/>
        <a:p>
          <a:endParaRPr lang="ru-RU"/>
        </a:p>
      </dgm:t>
    </dgm:pt>
    <dgm:pt modelId="{34FE32EF-1CEF-415A-8BE1-12437372F982}" type="sibTrans" cxnId="{CC127925-98CF-4F0E-92D6-248403CE1893}">
      <dgm:prSet/>
      <dgm:spPr/>
      <dgm:t>
        <a:bodyPr/>
        <a:lstStyle/>
        <a:p>
          <a:endParaRPr lang="ru-RU"/>
        </a:p>
      </dgm:t>
    </dgm:pt>
    <dgm:pt modelId="{39B5D1B5-EB0B-4DA3-8913-CC22BDB35F2D}" type="pres">
      <dgm:prSet presAssocID="{065DDC37-1649-4B83-A933-5E944A28B6B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BFD7992-422B-4689-BC16-FCFB4551334F}" type="pres">
      <dgm:prSet presAssocID="{C9722CE3-936D-4362-8CC4-BD09431BB4D6}" presName="compNode" presStyleCnt="0"/>
      <dgm:spPr/>
    </dgm:pt>
    <dgm:pt modelId="{72B197AF-1ED2-434B-95D6-AD6BC6AFC7CE}" type="pres">
      <dgm:prSet presAssocID="{C9722CE3-936D-4362-8CC4-BD09431BB4D6}" presName="dummyConnPt" presStyleCnt="0"/>
      <dgm:spPr/>
    </dgm:pt>
    <dgm:pt modelId="{F8EF0EC7-09B2-489C-A999-564528C9CA6F}" type="pres">
      <dgm:prSet presAssocID="{C9722CE3-936D-4362-8CC4-BD09431BB4D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E0584-7078-496E-88E8-9646B391EAE8}" type="pres">
      <dgm:prSet presAssocID="{1F72229E-FCE2-4E30-B364-74DEAEDE5A59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94181C7D-D36E-40D3-92CC-11ADFDCFC483}" type="pres">
      <dgm:prSet presAssocID="{1EECA220-E1C4-4383-811F-738A68F3E34D}" presName="compNode" presStyleCnt="0"/>
      <dgm:spPr/>
    </dgm:pt>
    <dgm:pt modelId="{737FC327-66E3-4764-8E2C-ECC7E1C1275D}" type="pres">
      <dgm:prSet presAssocID="{1EECA220-E1C4-4383-811F-738A68F3E34D}" presName="dummyConnPt" presStyleCnt="0"/>
      <dgm:spPr/>
    </dgm:pt>
    <dgm:pt modelId="{FEF9BC0A-5B85-4193-99A9-16B19F06F7F6}" type="pres">
      <dgm:prSet presAssocID="{1EECA220-E1C4-4383-811F-738A68F3E34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73C1C-1A9F-4FB7-9C05-F621202F2735}" type="pres">
      <dgm:prSet presAssocID="{51A997DB-B6FD-4B87-AF5B-7F24B5D8B861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4DF63486-1913-4E48-9396-23229AB06FB9}" type="pres">
      <dgm:prSet presAssocID="{36327289-2D27-4DC7-8A74-EEE3F7D64512}" presName="compNode" presStyleCnt="0"/>
      <dgm:spPr/>
    </dgm:pt>
    <dgm:pt modelId="{C7BE937E-8CE1-43E6-9CD0-CEAD920B2688}" type="pres">
      <dgm:prSet presAssocID="{36327289-2D27-4DC7-8A74-EEE3F7D64512}" presName="dummyConnPt" presStyleCnt="0"/>
      <dgm:spPr/>
    </dgm:pt>
    <dgm:pt modelId="{D6C668BF-4125-430B-81E3-C0FEEA178DEF}" type="pres">
      <dgm:prSet presAssocID="{36327289-2D27-4DC7-8A74-EEE3F7D6451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A2CAC-1420-41EC-8B20-9306CE4A2514}" type="pres">
      <dgm:prSet presAssocID="{C2163D20-AA1D-43EE-BD26-29F9EFDD9435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7301F06-7928-4BF7-B3D5-E67882DBD876}" type="pres">
      <dgm:prSet presAssocID="{E3B75474-E41B-4A08-8A82-68419C76ABC1}" presName="compNode" presStyleCnt="0"/>
      <dgm:spPr/>
    </dgm:pt>
    <dgm:pt modelId="{5247E6AE-5826-482C-823C-115BA1CE6887}" type="pres">
      <dgm:prSet presAssocID="{E3B75474-E41B-4A08-8A82-68419C76ABC1}" presName="dummyConnPt" presStyleCnt="0"/>
      <dgm:spPr/>
    </dgm:pt>
    <dgm:pt modelId="{7470F6A6-7714-4DE2-AB84-8C4957F38EA0}" type="pres">
      <dgm:prSet presAssocID="{E3B75474-E41B-4A08-8A82-68419C76ABC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47F8D-EE34-4841-9686-06002135E879}" type="pres">
      <dgm:prSet presAssocID="{6D68C180-C96D-4ACE-A867-B4C08445BCF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F66DECC4-6349-4ADE-A342-FABBD17B1C7F}" type="pres">
      <dgm:prSet presAssocID="{9CE009B7-0A2E-4312-938C-ABB9234FD81A}" presName="compNode" presStyleCnt="0"/>
      <dgm:spPr/>
    </dgm:pt>
    <dgm:pt modelId="{3982DA8D-4687-4407-A938-692583DC4CE2}" type="pres">
      <dgm:prSet presAssocID="{9CE009B7-0A2E-4312-938C-ABB9234FD81A}" presName="dummyConnPt" presStyleCnt="0"/>
      <dgm:spPr/>
    </dgm:pt>
    <dgm:pt modelId="{A583EA5E-8290-4433-A6AD-B018D5F588A5}" type="pres">
      <dgm:prSet presAssocID="{9CE009B7-0A2E-4312-938C-ABB9234FD81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F02A3-B08F-4085-89E4-7930716EF6D4}" type="pres">
      <dgm:prSet presAssocID="{A819EF11-B140-4EA6-BA74-025B2374A395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32929CE3-D298-4FBB-B301-C06510152EE9}" type="pres">
      <dgm:prSet presAssocID="{FA538816-777D-468C-9EAA-34B489B82680}" presName="compNode" presStyleCnt="0"/>
      <dgm:spPr/>
    </dgm:pt>
    <dgm:pt modelId="{13BA6A37-03E4-4693-BABA-82FB21037C37}" type="pres">
      <dgm:prSet presAssocID="{FA538816-777D-468C-9EAA-34B489B82680}" presName="dummyConnPt" presStyleCnt="0"/>
      <dgm:spPr/>
    </dgm:pt>
    <dgm:pt modelId="{D2AFB5BD-0791-45A0-99D1-4F15EA9FA589}" type="pres">
      <dgm:prSet presAssocID="{FA538816-777D-468C-9EAA-34B489B8268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A9E84-2A59-4EFC-BBC9-BAE30C97BC8E}" type="pres">
      <dgm:prSet presAssocID="{EEAA8B98-1E7B-4639-8F89-1F09E4BC609B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4EC92F3E-B3AE-4733-84F2-36DBDE7645D4}" type="pres">
      <dgm:prSet presAssocID="{DFE5CB7B-DD99-4A92-9865-49D32649FA84}" presName="compNode" presStyleCnt="0"/>
      <dgm:spPr/>
    </dgm:pt>
    <dgm:pt modelId="{61E50FB4-1091-4E89-B858-BAB3E4C74F32}" type="pres">
      <dgm:prSet presAssocID="{DFE5CB7B-DD99-4A92-9865-49D32649FA84}" presName="dummyConnPt" presStyleCnt="0"/>
      <dgm:spPr/>
    </dgm:pt>
    <dgm:pt modelId="{044EA41F-5760-4609-9D93-A2653BAD528D}" type="pres">
      <dgm:prSet presAssocID="{DFE5CB7B-DD99-4A92-9865-49D32649FA8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C0D39-AE6A-4E9E-9BA1-64CDA055EF13}" type="pres">
      <dgm:prSet presAssocID="{9F4938C0-6ED7-42CF-9A44-5B954972985A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1D03BEF-C041-4608-8C0A-02706E56970F}" type="pres">
      <dgm:prSet presAssocID="{CA69AA73-A000-4B5C-93F4-998986E6A5C3}" presName="compNode" presStyleCnt="0"/>
      <dgm:spPr/>
    </dgm:pt>
    <dgm:pt modelId="{9CBE8802-1847-45A5-A887-E672788F1352}" type="pres">
      <dgm:prSet presAssocID="{CA69AA73-A000-4B5C-93F4-998986E6A5C3}" presName="dummyConnPt" presStyleCnt="0"/>
      <dgm:spPr/>
    </dgm:pt>
    <dgm:pt modelId="{96389D21-AAAB-4985-B1F2-9549336488E4}" type="pres">
      <dgm:prSet presAssocID="{CA69AA73-A000-4B5C-93F4-998986E6A5C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37B59-5069-430C-94D6-2559A1971EAD}" type="pres">
      <dgm:prSet presAssocID="{0A7F2CC4-D39C-4D7E-97E9-4BA69BF75999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6665FDAB-21DD-4AF7-923E-09EC1EDDB8E7}" type="pres">
      <dgm:prSet presAssocID="{D169563D-E053-4507-B69E-71AFD9DEEBB3}" presName="compNode" presStyleCnt="0"/>
      <dgm:spPr/>
    </dgm:pt>
    <dgm:pt modelId="{5B83935D-C77C-4087-A8A5-5AEB7E0AF3A7}" type="pres">
      <dgm:prSet presAssocID="{D169563D-E053-4507-B69E-71AFD9DEEBB3}" presName="dummyConnPt" presStyleCnt="0"/>
      <dgm:spPr/>
    </dgm:pt>
    <dgm:pt modelId="{4EC9A67D-0A2D-4BC0-8F49-764C93AD9CD1}" type="pres">
      <dgm:prSet presAssocID="{D169563D-E053-4507-B69E-71AFD9DEEBB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84B9B2-E848-4E20-B8CD-132DD9EC46AB}" type="presOf" srcId="{C9722CE3-936D-4362-8CC4-BD09431BB4D6}" destId="{F8EF0EC7-09B2-489C-A999-564528C9CA6F}" srcOrd="0" destOrd="0" presId="urn:microsoft.com/office/officeart/2005/8/layout/bProcess4"/>
    <dgm:cxn modelId="{ABC35B70-5554-4321-B384-DBCB5609DDB8}" srcId="{065DDC37-1649-4B83-A933-5E944A28B6BF}" destId="{36327289-2D27-4DC7-8A74-EEE3F7D64512}" srcOrd="2" destOrd="0" parTransId="{56D1E80B-5AFE-4D75-9269-3527A3953133}" sibTransId="{C2163D20-AA1D-43EE-BD26-29F9EFDD9435}"/>
    <dgm:cxn modelId="{2BD1F93C-017D-45FE-B003-EAB5B87135DA}" type="presOf" srcId="{DFE5CB7B-DD99-4A92-9865-49D32649FA84}" destId="{044EA41F-5760-4609-9D93-A2653BAD528D}" srcOrd="0" destOrd="0" presId="urn:microsoft.com/office/officeart/2005/8/layout/bProcess4"/>
    <dgm:cxn modelId="{AD5A6385-7431-4E68-94E0-98F5CB520BA6}" type="presOf" srcId="{9CE009B7-0A2E-4312-938C-ABB9234FD81A}" destId="{A583EA5E-8290-4433-A6AD-B018D5F588A5}" srcOrd="0" destOrd="0" presId="urn:microsoft.com/office/officeart/2005/8/layout/bProcess4"/>
    <dgm:cxn modelId="{FE561469-87ED-4F3D-AA0F-3B0B60B4123D}" type="presOf" srcId="{51A997DB-B6FD-4B87-AF5B-7F24B5D8B861}" destId="{BAD73C1C-1A9F-4FB7-9C05-F621202F2735}" srcOrd="0" destOrd="0" presId="urn:microsoft.com/office/officeart/2005/8/layout/bProcess4"/>
    <dgm:cxn modelId="{3154B4DB-83C8-4686-B73A-5B89DDA3733C}" type="presOf" srcId="{0A7F2CC4-D39C-4D7E-97E9-4BA69BF75999}" destId="{23D37B59-5069-430C-94D6-2559A1971EAD}" srcOrd="0" destOrd="0" presId="urn:microsoft.com/office/officeart/2005/8/layout/bProcess4"/>
    <dgm:cxn modelId="{F125DC04-79BB-4428-B9FA-D7329163B9B2}" srcId="{065DDC37-1649-4B83-A933-5E944A28B6BF}" destId="{9CE009B7-0A2E-4312-938C-ABB9234FD81A}" srcOrd="4" destOrd="0" parTransId="{3B6C718D-1248-4B5D-862F-2BB7E575F7B1}" sibTransId="{A819EF11-B140-4EA6-BA74-025B2374A395}"/>
    <dgm:cxn modelId="{3546CFF3-DC5B-4FA6-AD0D-6C29C267320C}" type="presOf" srcId="{FA538816-777D-468C-9EAA-34B489B82680}" destId="{D2AFB5BD-0791-45A0-99D1-4F15EA9FA589}" srcOrd="0" destOrd="0" presId="urn:microsoft.com/office/officeart/2005/8/layout/bProcess4"/>
    <dgm:cxn modelId="{5E16F0DB-F62E-4D67-A896-D23D858F9843}" srcId="{065DDC37-1649-4B83-A933-5E944A28B6BF}" destId="{DFE5CB7B-DD99-4A92-9865-49D32649FA84}" srcOrd="6" destOrd="0" parTransId="{9A53F5B5-8C55-4247-AB77-3B0DB18131CE}" sibTransId="{9F4938C0-6ED7-42CF-9A44-5B954972985A}"/>
    <dgm:cxn modelId="{53A8860C-B0A4-42BC-89BF-DC25095317FA}" srcId="{065DDC37-1649-4B83-A933-5E944A28B6BF}" destId="{CA69AA73-A000-4B5C-93F4-998986E6A5C3}" srcOrd="7" destOrd="0" parTransId="{39F33063-D047-4FEB-AB9D-12A0431F08A3}" sibTransId="{0A7F2CC4-D39C-4D7E-97E9-4BA69BF75999}"/>
    <dgm:cxn modelId="{A6B48968-CED7-4768-8FC4-22822CC19EF9}" srcId="{065DDC37-1649-4B83-A933-5E944A28B6BF}" destId="{1EECA220-E1C4-4383-811F-738A68F3E34D}" srcOrd="1" destOrd="0" parTransId="{140837D8-DD94-4CD2-B45B-FDBB5C1D9956}" sibTransId="{51A997DB-B6FD-4B87-AF5B-7F24B5D8B861}"/>
    <dgm:cxn modelId="{E9D0FF46-890E-4782-AB72-0F076E8041D3}" type="presOf" srcId="{6D68C180-C96D-4ACE-A867-B4C08445BCF6}" destId="{FB147F8D-EE34-4841-9686-06002135E879}" srcOrd="0" destOrd="0" presId="urn:microsoft.com/office/officeart/2005/8/layout/bProcess4"/>
    <dgm:cxn modelId="{39E336B0-AA3C-4F3A-A112-FF5A83F20C12}" type="presOf" srcId="{C2163D20-AA1D-43EE-BD26-29F9EFDD9435}" destId="{865A2CAC-1420-41EC-8B20-9306CE4A2514}" srcOrd="0" destOrd="0" presId="urn:microsoft.com/office/officeart/2005/8/layout/bProcess4"/>
    <dgm:cxn modelId="{8F65EBDB-F88D-4CB8-B275-311D7CCB996F}" srcId="{065DDC37-1649-4B83-A933-5E944A28B6BF}" destId="{E3B75474-E41B-4A08-8A82-68419C76ABC1}" srcOrd="3" destOrd="0" parTransId="{42C86CF9-D910-4E78-B780-BF3386F165CD}" sibTransId="{6D68C180-C96D-4ACE-A867-B4C08445BCF6}"/>
    <dgm:cxn modelId="{B68FB362-DBD7-4A37-884B-4F0EE873B57D}" type="presOf" srcId="{E3B75474-E41B-4A08-8A82-68419C76ABC1}" destId="{7470F6A6-7714-4DE2-AB84-8C4957F38EA0}" srcOrd="0" destOrd="0" presId="urn:microsoft.com/office/officeart/2005/8/layout/bProcess4"/>
    <dgm:cxn modelId="{91D62521-6AAF-409D-9497-17602B110C68}" srcId="{065DDC37-1649-4B83-A933-5E944A28B6BF}" destId="{C9722CE3-936D-4362-8CC4-BD09431BB4D6}" srcOrd="0" destOrd="0" parTransId="{CACF97B7-76C7-49AB-A0B0-665C73B967E9}" sibTransId="{1F72229E-FCE2-4E30-B364-74DEAEDE5A59}"/>
    <dgm:cxn modelId="{C31F3ACC-8606-42DD-8164-AA4C810CC5AA}" type="presOf" srcId="{A819EF11-B140-4EA6-BA74-025B2374A395}" destId="{890F02A3-B08F-4085-89E4-7930716EF6D4}" srcOrd="0" destOrd="0" presId="urn:microsoft.com/office/officeart/2005/8/layout/bProcess4"/>
    <dgm:cxn modelId="{23551209-554B-4C04-A82B-45C0BCB1620E}" type="presOf" srcId="{1EECA220-E1C4-4383-811F-738A68F3E34D}" destId="{FEF9BC0A-5B85-4193-99A9-16B19F06F7F6}" srcOrd="0" destOrd="0" presId="urn:microsoft.com/office/officeart/2005/8/layout/bProcess4"/>
    <dgm:cxn modelId="{CC127925-98CF-4F0E-92D6-248403CE1893}" srcId="{065DDC37-1649-4B83-A933-5E944A28B6BF}" destId="{D169563D-E053-4507-B69E-71AFD9DEEBB3}" srcOrd="8" destOrd="0" parTransId="{F2132D5B-F5C7-4481-8791-0828D767C7A2}" sibTransId="{34FE32EF-1CEF-415A-8BE1-12437372F982}"/>
    <dgm:cxn modelId="{1F180C32-80D3-4C4A-9CD0-1F01E8D10CAD}" type="presOf" srcId="{065DDC37-1649-4B83-A933-5E944A28B6BF}" destId="{39B5D1B5-EB0B-4DA3-8913-CC22BDB35F2D}" srcOrd="0" destOrd="0" presId="urn:microsoft.com/office/officeart/2005/8/layout/bProcess4"/>
    <dgm:cxn modelId="{2BF78446-0D9C-4690-AB35-A7546942EEF2}" type="presOf" srcId="{D169563D-E053-4507-B69E-71AFD9DEEBB3}" destId="{4EC9A67D-0A2D-4BC0-8F49-764C93AD9CD1}" srcOrd="0" destOrd="0" presId="urn:microsoft.com/office/officeart/2005/8/layout/bProcess4"/>
    <dgm:cxn modelId="{9BF22888-FA55-452E-A50E-63EBB80B032C}" type="presOf" srcId="{EEAA8B98-1E7B-4639-8F89-1F09E4BC609B}" destId="{EF7A9E84-2A59-4EFC-BBC9-BAE30C97BC8E}" srcOrd="0" destOrd="0" presId="urn:microsoft.com/office/officeart/2005/8/layout/bProcess4"/>
    <dgm:cxn modelId="{4C81C60A-6774-47A5-8221-4EEEB3B7F92D}" type="presOf" srcId="{9F4938C0-6ED7-42CF-9A44-5B954972985A}" destId="{FDDC0D39-AE6A-4E9E-9BA1-64CDA055EF13}" srcOrd="0" destOrd="0" presId="urn:microsoft.com/office/officeart/2005/8/layout/bProcess4"/>
    <dgm:cxn modelId="{3798CBA8-B695-4DCD-B4AF-8C8FF0B8CDAC}" type="presOf" srcId="{36327289-2D27-4DC7-8A74-EEE3F7D64512}" destId="{D6C668BF-4125-430B-81E3-C0FEEA178DEF}" srcOrd="0" destOrd="0" presId="urn:microsoft.com/office/officeart/2005/8/layout/bProcess4"/>
    <dgm:cxn modelId="{99FA02AA-23CD-44C8-BF3B-6EB519E0ACBF}" srcId="{065DDC37-1649-4B83-A933-5E944A28B6BF}" destId="{FA538816-777D-468C-9EAA-34B489B82680}" srcOrd="5" destOrd="0" parTransId="{AC2F10A1-7CAD-4E02-ABCC-0B4BA2824157}" sibTransId="{EEAA8B98-1E7B-4639-8F89-1F09E4BC609B}"/>
    <dgm:cxn modelId="{A2BB4FFA-869D-4900-A059-38FA34F833DD}" type="presOf" srcId="{1F72229E-FCE2-4E30-B364-74DEAEDE5A59}" destId="{A7AE0584-7078-496E-88E8-9646B391EAE8}" srcOrd="0" destOrd="0" presId="urn:microsoft.com/office/officeart/2005/8/layout/bProcess4"/>
    <dgm:cxn modelId="{A3438713-2189-458D-8250-13A2BA11A424}" type="presOf" srcId="{CA69AA73-A000-4B5C-93F4-998986E6A5C3}" destId="{96389D21-AAAB-4985-B1F2-9549336488E4}" srcOrd="0" destOrd="0" presId="urn:microsoft.com/office/officeart/2005/8/layout/bProcess4"/>
    <dgm:cxn modelId="{A84389E5-240A-40D3-B260-4C53778C243A}" type="presParOf" srcId="{39B5D1B5-EB0B-4DA3-8913-CC22BDB35F2D}" destId="{0BFD7992-422B-4689-BC16-FCFB4551334F}" srcOrd="0" destOrd="0" presId="urn:microsoft.com/office/officeart/2005/8/layout/bProcess4"/>
    <dgm:cxn modelId="{584179F0-405A-4E61-B244-E86D5F5879E5}" type="presParOf" srcId="{0BFD7992-422B-4689-BC16-FCFB4551334F}" destId="{72B197AF-1ED2-434B-95D6-AD6BC6AFC7CE}" srcOrd="0" destOrd="0" presId="urn:microsoft.com/office/officeart/2005/8/layout/bProcess4"/>
    <dgm:cxn modelId="{BE20AF49-7E43-4653-97FF-36E0ECB29802}" type="presParOf" srcId="{0BFD7992-422B-4689-BC16-FCFB4551334F}" destId="{F8EF0EC7-09B2-489C-A999-564528C9CA6F}" srcOrd="1" destOrd="0" presId="urn:microsoft.com/office/officeart/2005/8/layout/bProcess4"/>
    <dgm:cxn modelId="{270D6743-9094-4DAE-AE4B-BBDF41C64192}" type="presParOf" srcId="{39B5D1B5-EB0B-4DA3-8913-CC22BDB35F2D}" destId="{A7AE0584-7078-496E-88E8-9646B391EAE8}" srcOrd="1" destOrd="0" presId="urn:microsoft.com/office/officeart/2005/8/layout/bProcess4"/>
    <dgm:cxn modelId="{AC66FD73-8469-4F4B-BF35-D2F9DE3A11E3}" type="presParOf" srcId="{39B5D1B5-EB0B-4DA3-8913-CC22BDB35F2D}" destId="{94181C7D-D36E-40D3-92CC-11ADFDCFC483}" srcOrd="2" destOrd="0" presId="urn:microsoft.com/office/officeart/2005/8/layout/bProcess4"/>
    <dgm:cxn modelId="{8FE6C7FC-202F-4CA1-87C2-046BC1191F08}" type="presParOf" srcId="{94181C7D-D36E-40D3-92CC-11ADFDCFC483}" destId="{737FC327-66E3-4764-8E2C-ECC7E1C1275D}" srcOrd="0" destOrd="0" presId="urn:microsoft.com/office/officeart/2005/8/layout/bProcess4"/>
    <dgm:cxn modelId="{049F357A-3830-4F75-8906-507B08F2A514}" type="presParOf" srcId="{94181C7D-D36E-40D3-92CC-11ADFDCFC483}" destId="{FEF9BC0A-5B85-4193-99A9-16B19F06F7F6}" srcOrd="1" destOrd="0" presId="urn:microsoft.com/office/officeart/2005/8/layout/bProcess4"/>
    <dgm:cxn modelId="{27281A32-E2E7-4088-A37A-1CC5410ED207}" type="presParOf" srcId="{39B5D1B5-EB0B-4DA3-8913-CC22BDB35F2D}" destId="{BAD73C1C-1A9F-4FB7-9C05-F621202F2735}" srcOrd="3" destOrd="0" presId="urn:microsoft.com/office/officeart/2005/8/layout/bProcess4"/>
    <dgm:cxn modelId="{825E47A7-3AB2-443A-B152-A60E84536244}" type="presParOf" srcId="{39B5D1B5-EB0B-4DA3-8913-CC22BDB35F2D}" destId="{4DF63486-1913-4E48-9396-23229AB06FB9}" srcOrd="4" destOrd="0" presId="urn:microsoft.com/office/officeart/2005/8/layout/bProcess4"/>
    <dgm:cxn modelId="{D40C431E-E698-408A-9AFF-A973B5E9E124}" type="presParOf" srcId="{4DF63486-1913-4E48-9396-23229AB06FB9}" destId="{C7BE937E-8CE1-43E6-9CD0-CEAD920B2688}" srcOrd="0" destOrd="0" presId="urn:microsoft.com/office/officeart/2005/8/layout/bProcess4"/>
    <dgm:cxn modelId="{9226FF1D-BD47-4897-A346-3E9F7B015B54}" type="presParOf" srcId="{4DF63486-1913-4E48-9396-23229AB06FB9}" destId="{D6C668BF-4125-430B-81E3-C0FEEA178DEF}" srcOrd="1" destOrd="0" presId="urn:microsoft.com/office/officeart/2005/8/layout/bProcess4"/>
    <dgm:cxn modelId="{8F6E3AD3-0E73-496B-BBE1-74A4F0CB18FD}" type="presParOf" srcId="{39B5D1B5-EB0B-4DA3-8913-CC22BDB35F2D}" destId="{865A2CAC-1420-41EC-8B20-9306CE4A2514}" srcOrd="5" destOrd="0" presId="urn:microsoft.com/office/officeart/2005/8/layout/bProcess4"/>
    <dgm:cxn modelId="{EEB1749A-AAAA-481D-BF7E-3F9A842C95DB}" type="presParOf" srcId="{39B5D1B5-EB0B-4DA3-8913-CC22BDB35F2D}" destId="{07301F06-7928-4BF7-B3D5-E67882DBD876}" srcOrd="6" destOrd="0" presId="urn:microsoft.com/office/officeart/2005/8/layout/bProcess4"/>
    <dgm:cxn modelId="{FDFBC085-F425-4115-84F6-17435333D320}" type="presParOf" srcId="{07301F06-7928-4BF7-B3D5-E67882DBD876}" destId="{5247E6AE-5826-482C-823C-115BA1CE6887}" srcOrd="0" destOrd="0" presId="urn:microsoft.com/office/officeart/2005/8/layout/bProcess4"/>
    <dgm:cxn modelId="{801A24E1-8D42-4A75-94C1-E6C74F50BF94}" type="presParOf" srcId="{07301F06-7928-4BF7-B3D5-E67882DBD876}" destId="{7470F6A6-7714-4DE2-AB84-8C4957F38EA0}" srcOrd="1" destOrd="0" presId="urn:microsoft.com/office/officeart/2005/8/layout/bProcess4"/>
    <dgm:cxn modelId="{327BBCF6-BCE7-4FC1-8BB0-B45261686048}" type="presParOf" srcId="{39B5D1B5-EB0B-4DA3-8913-CC22BDB35F2D}" destId="{FB147F8D-EE34-4841-9686-06002135E879}" srcOrd="7" destOrd="0" presId="urn:microsoft.com/office/officeart/2005/8/layout/bProcess4"/>
    <dgm:cxn modelId="{D5625953-59E3-4D54-977D-D851776524CA}" type="presParOf" srcId="{39B5D1B5-EB0B-4DA3-8913-CC22BDB35F2D}" destId="{F66DECC4-6349-4ADE-A342-FABBD17B1C7F}" srcOrd="8" destOrd="0" presId="urn:microsoft.com/office/officeart/2005/8/layout/bProcess4"/>
    <dgm:cxn modelId="{8D9C5850-58C8-48C7-915D-B0B8FD635FB6}" type="presParOf" srcId="{F66DECC4-6349-4ADE-A342-FABBD17B1C7F}" destId="{3982DA8D-4687-4407-A938-692583DC4CE2}" srcOrd="0" destOrd="0" presId="urn:microsoft.com/office/officeart/2005/8/layout/bProcess4"/>
    <dgm:cxn modelId="{879251E6-ADB2-45D4-A96D-1D4E7F9D6EF3}" type="presParOf" srcId="{F66DECC4-6349-4ADE-A342-FABBD17B1C7F}" destId="{A583EA5E-8290-4433-A6AD-B018D5F588A5}" srcOrd="1" destOrd="0" presId="urn:microsoft.com/office/officeart/2005/8/layout/bProcess4"/>
    <dgm:cxn modelId="{E2295272-F860-4A4D-83AE-1CE1A8A71E2B}" type="presParOf" srcId="{39B5D1B5-EB0B-4DA3-8913-CC22BDB35F2D}" destId="{890F02A3-B08F-4085-89E4-7930716EF6D4}" srcOrd="9" destOrd="0" presId="urn:microsoft.com/office/officeart/2005/8/layout/bProcess4"/>
    <dgm:cxn modelId="{416FD0F2-8FC5-4D57-BDE7-A6C146F49216}" type="presParOf" srcId="{39B5D1B5-EB0B-4DA3-8913-CC22BDB35F2D}" destId="{32929CE3-D298-4FBB-B301-C06510152EE9}" srcOrd="10" destOrd="0" presId="urn:microsoft.com/office/officeart/2005/8/layout/bProcess4"/>
    <dgm:cxn modelId="{BD007C8E-FDF9-4FBA-A7F1-328C8786E480}" type="presParOf" srcId="{32929CE3-D298-4FBB-B301-C06510152EE9}" destId="{13BA6A37-03E4-4693-BABA-82FB21037C37}" srcOrd="0" destOrd="0" presId="urn:microsoft.com/office/officeart/2005/8/layout/bProcess4"/>
    <dgm:cxn modelId="{FBAE2040-DE64-45B4-A804-3813545EF529}" type="presParOf" srcId="{32929CE3-D298-4FBB-B301-C06510152EE9}" destId="{D2AFB5BD-0791-45A0-99D1-4F15EA9FA589}" srcOrd="1" destOrd="0" presId="urn:microsoft.com/office/officeart/2005/8/layout/bProcess4"/>
    <dgm:cxn modelId="{F7E98C17-C74E-45AA-97C1-B8FEBF678794}" type="presParOf" srcId="{39B5D1B5-EB0B-4DA3-8913-CC22BDB35F2D}" destId="{EF7A9E84-2A59-4EFC-BBC9-BAE30C97BC8E}" srcOrd="11" destOrd="0" presId="urn:microsoft.com/office/officeart/2005/8/layout/bProcess4"/>
    <dgm:cxn modelId="{D0F191FB-90D3-4952-BE31-284C73DBA9E6}" type="presParOf" srcId="{39B5D1B5-EB0B-4DA3-8913-CC22BDB35F2D}" destId="{4EC92F3E-B3AE-4733-84F2-36DBDE7645D4}" srcOrd="12" destOrd="0" presId="urn:microsoft.com/office/officeart/2005/8/layout/bProcess4"/>
    <dgm:cxn modelId="{ED1D28DF-2359-4C40-89FD-C093C1D21BDF}" type="presParOf" srcId="{4EC92F3E-B3AE-4733-84F2-36DBDE7645D4}" destId="{61E50FB4-1091-4E89-B858-BAB3E4C74F32}" srcOrd="0" destOrd="0" presId="urn:microsoft.com/office/officeart/2005/8/layout/bProcess4"/>
    <dgm:cxn modelId="{290894B4-127B-4711-A1CB-B1F74AA84A21}" type="presParOf" srcId="{4EC92F3E-B3AE-4733-84F2-36DBDE7645D4}" destId="{044EA41F-5760-4609-9D93-A2653BAD528D}" srcOrd="1" destOrd="0" presId="urn:microsoft.com/office/officeart/2005/8/layout/bProcess4"/>
    <dgm:cxn modelId="{DD5740F1-3EA8-4BCD-B430-0BB441849CC5}" type="presParOf" srcId="{39B5D1B5-EB0B-4DA3-8913-CC22BDB35F2D}" destId="{FDDC0D39-AE6A-4E9E-9BA1-64CDA055EF13}" srcOrd="13" destOrd="0" presId="urn:microsoft.com/office/officeart/2005/8/layout/bProcess4"/>
    <dgm:cxn modelId="{BED29953-173B-4A91-96B6-53B95B08E7F1}" type="presParOf" srcId="{39B5D1B5-EB0B-4DA3-8913-CC22BDB35F2D}" destId="{91D03BEF-C041-4608-8C0A-02706E56970F}" srcOrd="14" destOrd="0" presId="urn:microsoft.com/office/officeart/2005/8/layout/bProcess4"/>
    <dgm:cxn modelId="{47653761-78B5-4F46-A43A-2036E0D8553E}" type="presParOf" srcId="{91D03BEF-C041-4608-8C0A-02706E56970F}" destId="{9CBE8802-1847-45A5-A887-E672788F1352}" srcOrd="0" destOrd="0" presId="urn:microsoft.com/office/officeart/2005/8/layout/bProcess4"/>
    <dgm:cxn modelId="{9924A0EC-5944-4693-B633-532A762E7D80}" type="presParOf" srcId="{91D03BEF-C041-4608-8C0A-02706E56970F}" destId="{96389D21-AAAB-4985-B1F2-9549336488E4}" srcOrd="1" destOrd="0" presId="urn:microsoft.com/office/officeart/2005/8/layout/bProcess4"/>
    <dgm:cxn modelId="{7A8874D6-ACBD-4016-92E1-055ADA41C785}" type="presParOf" srcId="{39B5D1B5-EB0B-4DA3-8913-CC22BDB35F2D}" destId="{23D37B59-5069-430C-94D6-2559A1971EAD}" srcOrd="15" destOrd="0" presId="urn:microsoft.com/office/officeart/2005/8/layout/bProcess4"/>
    <dgm:cxn modelId="{58CC49DF-6295-4B1D-B164-B4DDEAFB9C7E}" type="presParOf" srcId="{39B5D1B5-EB0B-4DA3-8913-CC22BDB35F2D}" destId="{6665FDAB-21DD-4AF7-923E-09EC1EDDB8E7}" srcOrd="16" destOrd="0" presId="urn:microsoft.com/office/officeart/2005/8/layout/bProcess4"/>
    <dgm:cxn modelId="{4032EF0D-E77F-4887-BDEE-1C58677DFE55}" type="presParOf" srcId="{6665FDAB-21DD-4AF7-923E-09EC1EDDB8E7}" destId="{5B83935D-C77C-4087-A8A5-5AEB7E0AF3A7}" srcOrd="0" destOrd="0" presId="urn:microsoft.com/office/officeart/2005/8/layout/bProcess4"/>
    <dgm:cxn modelId="{37C09B2A-5DD2-43C3-A626-2060DFCEE991}" type="presParOf" srcId="{6665FDAB-21DD-4AF7-923E-09EC1EDDB8E7}" destId="{4EC9A67D-0A2D-4BC0-8F49-764C93AD9CD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9593F-1DA2-49A0-89E3-5BB52B958E90}" type="doc">
      <dgm:prSet loTypeId="urn:microsoft.com/office/officeart/2008/layout/AlternatingPictureBlocks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70EE2FE-5BEA-442A-A5B0-D55562128F04}">
      <dgm:prSet phldrT="[Текст]"/>
      <dgm:spPr>
        <a:solidFill>
          <a:srgbClr val="FFB66D"/>
        </a:solidFill>
      </dgm:spPr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это отсутствие времени 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9E2A7CF-83CA-4821-B643-701BB8B7F21D}" type="parTrans" cxnId="{D1E10799-1366-4E71-AFAD-938DCB0228EF}">
      <dgm:prSet/>
      <dgm:spPr/>
      <dgm:t>
        <a:bodyPr/>
        <a:lstStyle/>
        <a:p>
          <a:endParaRPr lang="ru-RU"/>
        </a:p>
      </dgm:t>
    </dgm:pt>
    <dgm:pt modelId="{0BB1FE62-ADD3-4FFA-B305-4569BF9642F0}" type="sibTrans" cxnId="{D1E10799-1366-4E71-AFAD-938DCB0228EF}">
      <dgm:prSet/>
      <dgm:spPr/>
      <dgm:t>
        <a:bodyPr/>
        <a:lstStyle/>
        <a:p>
          <a:endParaRPr lang="ru-RU"/>
        </a:p>
      </dgm:t>
    </dgm:pt>
    <dgm:pt modelId="{6F8514B2-6067-4962-B339-B3625C445D01}">
      <dgm:prSet phldrT="[Текст]"/>
      <dgm:spPr>
        <a:solidFill>
          <a:srgbClr val="FFB66D"/>
        </a:solidFill>
      </dgm:spPr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нехватка источников информации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61396A5-072A-4BAF-95D3-C7EEDE592AFA}" type="parTrans" cxnId="{50C3908D-43A9-4B43-9602-4374BD6DB74C}">
      <dgm:prSet/>
      <dgm:spPr/>
      <dgm:t>
        <a:bodyPr/>
        <a:lstStyle/>
        <a:p>
          <a:endParaRPr lang="ru-RU"/>
        </a:p>
      </dgm:t>
    </dgm:pt>
    <dgm:pt modelId="{C0649F49-51C9-4E53-8EDE-E39CA1D73E8C}" type="sibTrans" cxnId="{50C3908D-43A9-4B43-9602-4374BD6DB74C}">
      <dgm:prSet/>
      <dgm:spPr/>
      <dgm:t>
        <a:bodyPr/>
        <a:lstStyle/>
        <a:p>
          <a:endParaRPr lang="ru-RU"/>
        </a:p>
      </dgm:t>
    </dgm:pt>
    <dgm:pt modelId="{C9229939-CFEE-4F2A-B8D6-ADF086BFAE31}">
      <dgm:prSet phldrT="[Текст]"/>
      <dgm:spPr>
        <a:solidFill>
          <a:srgbClr val="FFB66D"/>
        </a:solidFill>
      </dgm:spPr>
      <dgm:t>
        <a:bodyPr/>
        <a:lstStyle/>
        <a:p>
          <a:r>
            <a:rPr lang="ru-RU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отсутствие стимулов </a:t>
          </a:r>
          <a:endParaRPr lang="ru-RU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B36BB5-B94E-4155-B809-CD3308B0F961}" type="parTrans" cxnId="{3CC79B29-A054-41C2-9B5F-E760C6D70AD4}">
      <dgm:prSet/>
      <dgm:spPr/>
      <dgm:t>
        <a:bodyPr/>
        <a:lstStyle/>
        <a:p>
          <a:endParaRPr lang="ru-RU"/>
        </a:p>
      </dgm:t>
    </dgm:pt>
    <dgm:pt modelId="{B7215300-FE07-4E1D-9AF5-7C34D1F5282B}" type="sibTrans" cxnId="{3CC79B29-A054-41C2-9B5F-E760C6D70AD4}">
      <dgm:prSet/>
      <dgm:spPr/>
      <dgm:t>
        <a:bodyPr/>
        <a:lstStyle/>
        <a:p>
          <a:endParaRPr lang="ru-RU"/>
        </a:p>
      </dgm:t>
    </dgm:pt>
    <dgm:pt modelId="{E5E3F893-1A81-41EA-A8F6-355954E7B0A6}" type="pres">
      <dgm:prSet presAssocID="{AA79593F-1DA2-49A0-89E3-5BB52B958E9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306739-D8FB-4EE4-8656-6A3D70C5AF37}" type="pres">
      <dgm:prSet presAssocID="{470EE2FE-5BEA-442A-A5B0-D55562128F04}" presName="comp" presStyleCnt="0"/>
      <dgm:spPr/>
    </dgm:pt>
    <dgm:pt modelId="{43FDEA07-94C2-4CF9-A802-70844C054220}" type="pres">
      <dgm:prSet presAssocID="{470EE2FE-5BEA-442A-A5B0-D55562128F04}" presName="rect2" presStyleLbl="node1" presStyleIdx="0" presStyleCnt="3" custScaleX="261293" custLinFactNeighborX="-1360" custLinFactNeighborY="-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8647C-1970-4DC4-A448-ACD874443F79}" type="pres">
      <dgm:prSet presAssocID="{470EE2FE-5BEA-442A-A5B0-D55562128F04}" presName="rect1" presStyleLbl="lnNode1" presStyleIdx="0" presStyleCnt="3" custLinFactX="-90400" custLinFactNeighborX="-100000" custLinFactNeighborY="-1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FB1AE8F-78B3-44B8-98C6-5AD8B3E22C41}" type="pres">
      <dgm:prSet presAssocID="{0BB1FE62-ADD3-4FFA-B305-4569BF9642F0}" presName="sibTrans" presStyleCnt="0"/>
      <dgm:spPr/>
    </dgm:pt>
    <dgm:pt modelId="{33642401-89F7-4949-9BAD-B92238B321E5}" type="pres">
      <dgm:prSet presAssocID="{6F8514B2-6067-4962-B339-B3625C445D01}" presName="comp" presStyleCnt="0"/>
      <dgm:spPr/>
    </dgm:pt>
    <dgm:pt modelId="{F14B3D56-AF22-420A-8A5E-DE6E6DE9EFB1}" type="pres">
      <dgm:prSet presAssocID="{6F8514B2-6067-4962-B339-B3625C445D01}" presName="rect2" presStyleLbl="node1" presStyleIdx="1" presStyleCnt="3" custScaleX="261293" custLinFactNeighborX="-1360" custLinFactNeighborY="-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B04F6-1DEB-48B1-BACC-F29D34DE7863}" type="pres">
      <dgm:prSet presAssocID="{6F8514B2-6067-4962-B339-B3625C445D01}" presName="rect1" presStyleLbl="lnNode1" presStyleIdx="1" presStyleCnt="3" custLinFactX="-231511" custLinFactNeighborX="-3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790A01-CFE7-4ED8-B36B-EFB6206629C2}" type="pres">
      <dgm:prSet presAssocID="{C0649F49-51C9-4E53-8EDE-E39CA1D73E8C}" presName="sibTrans" presStyleCnt="0"/>
      <dgm:spPr/>
    </dgm:pt>
    <dgm:pt modelId="{7C9E78C1-A9B0-4C14-95E0-5CE5FF867EA2}" type="pres">
      <dgm:prSet presAssocID="{C9229939-CFEE-4F2A-B8D6-ADF086BFAE31}" presName="comp" presStyleCnt="0"/>
      <dgm:spPr/>
    </dgm:pt>
    <dgm:pt modelId="{08A6A055-3610-40A0-8EDE-1D6E9880BFF1}" type="pres">
      <dgm:prSet presAssocID="{C9229939-CFEE-4F2A-B8D6-ADF086BFAE31}" presName="rect2" presStyleLbl="node1" presStyleIdx="2" presStyleCnt="3" custScaleX="261293" custLinFactNeighborX="-1360" custLinFactNeighborY="-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DD73B-0893-41A3-A2FC-2BAA605F2C19}" type="pres">
      <dgm:prSet presAssocID="{C9229939-CFEE-4F2A-B8D6-ADF086BFAE31}" presName="rect1" presStyleLbl="lnNode1" presStyleIdx="2" presStyleCnt="3" custLinFactX="-86822" custLinFactNeighborX="-100000" custLinFactNeighborY="-350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F4327F8-C878-4FA7-BE0D-55B32DCFBD0E}" type="presOf" srcId="{6F8514B2-6067-4962-B339-B3625C445D01}" destId="{F14B3D56-AF22-420A-8A5E-DE6E6DE9EFB1}" srcOrd="0" destOrd="0" presId="urn:microsoft.com/office/officeart/2008/layout/AlternatingPictureBlocks"/>
    <dgm:cxn modelId="{D1E10799-1366-4E71-AFAD-938DCB0228EF}" srcId="{AA79593F-1DA2-49A0-89E3-5BB52B958E90}" destId="{470EE2FE-5BEA-442A-A5B0-D55562128F04}" srcOrd="0" destOrd="0" parTransId="{F9E2A7CF-83CA-4821-B643-701BB8B7F21D}" sibTransId="{0BB1FE62-ADD3-4FFA-B305-4569BF9642F0}"/>
    <dgm:cxn modelId="{50C3908D-43A9-4B43-9602-4374BD6DB74C}" srcId="{AA79593F-1DA2-49A0-89E3-5BB52B958E90}" destId="{6F8514B2-6067-4962-B339-B3625C445D01}" srcOrd="1" destOrd="0" parTransId="{661396A5-072A-4BAF-95D3-C7EEDE592AFA}" sibTransId="{C0649F49-51C9-4E53-8EDE-E39CA1D73E8C}"/>
    <dgm:cxn modelId="{4D2AAA61-5479-484A-8305-98C5AE71B452}" type="presOf" srcId="{470EE2FE-5BEA-442A-A5B0-D55562128F04}" destId="{43FDEA07-94C2-4CF9-A802-70844C054220}" srcOrd="0" destOrd="0" presId="urn:microsoft.com/office/officeart/2008/layout/AlternatingPictureBlocks"/>
    <dgm:cxn modelId="{83E423A3-FAB9-41A1-8A1B-B8353983D74F}" type="presOf" srcId="{AA79593F-1DA2-49A0-89E3-5BB52B958E90}" destId="{E5E3F893-1A81-41EA-A8F6-355954E7B0A6}" srcOrd="0" destOrd="0" presId="urn:microsoft.com/office/officeart/2008/layout/AlternatingPictureBlocks"/>
    <dgm:cxn modelId="{3CC79B29-A054-41C2-9B5F-E760C6D70AD4}" srcId="{AA79593F-1DA2-49A0-89E3-5BB52B958E90}" destId="{C9229939-CFEE-4F2A-B8D6-ADF086BFAE31}" srcOrd="2" destOrd="0" parTransId="{55B36BB5-B94E-4155-B809-CD3308B0F961}" sibTransId="{B7215300-FE07-4E1D-9AF5-7C34D1F5282B}"/>
    <dgm:cxn modelId="{1658549D-B5DC-4F02-97B8-7569726B5A64}" type="presOf" srcId="{C9229939-CFEE-4F2A-B8D6-ADF086BFAE31}" destId="{08A6A055-3610-40A0-8EDE-1D6E9880BFF1}" srcOrd="0" destOrd="0" presId="urn:microsoft.com/office/officeart/2008/layout/AlternatingPictureBlocks"/>
    <dgm:cxn modelId="{510FD067-65C1-403E-BC96-13038D574C8D}" type="presParOf" srcId="{E5E3F893-1A81-41EA-A8F6-355954E7B0A6}" destId="{32306739-D8FB-4EE4-8656-6A3D70C5AF37}" srcOrd="0" destOrd="0" presId="urn:microsoft.com/office/officeart/2008/layout/AlternatingPictureBlocks"/>
    <dgm:cxn modelId="{9CD658B7-F24C-40E9-B65C-823EF7E99DEC}" type="presParOf" srcId="{32306739-D8FB-4EE4-8656-6A3D70C5AF37}" destId="{43FDEA07-94C2-4CF9-A802-70844C054220}" srcOrd="0" destOrd="0" presId="urn:microsoft.com/office/officeart/2008/layout/AlternatingPictureBlocks"/>
    <dgm:cxn modelId="{E302E79B-45EE-4218-9195-AD15594F9C04}" type="presParOf" srcId="{32306739-D8FB-4EE4-8656-6A3D70C5AF37}" destId="{E188647C-1970-4DC4-A448-ACD874443F79}" srcOrd="1" destOrd="0" presId="urn:microsoft.com/office/officeart/2008/layout/AlternatingPictureBlocks"/>
    <dgm:cxn modelId="{DC4446A8-1BA3-4201-A9CF-D7800F5F0BF7}" type="presParOf" srcId="{E5E3F893-1A81-41EA-A8F6-355954E7B0A6}" destId="{2FB1AE8F-78B3-44B8-98C6-5AD8B3E22C41}" srcOrd="1" destOrd="0" presId="urn:microsoft.com/office/officeart/2008/layout/AlternatingPictureBlocks"/>
    <dgm:cxn modelId="{D00CB6D3-D51A-4353-8D10-7205F77E2173}" type="presParOf" srcId="{E5E3F893-1A81-41EA-A8F6-355954E7B0A6}" destId="{33642401-89F7-4949-9BAD-B92238B321E5}" srcOrd="2" destOrd="0" presId="urn:microsoft.com/office/officeart/2008/layout/AlternatingPictureBlocks"/>
    <dgm:cxn modelId="{C1A063E4-5D23-4001-A16B-4B8C943B8E02}" type="presParOf" srcId="{33642401-89F7-4949-9BAD-B92238B321E5}" destId="{F14B3D56-AF22-420A-8A5E-DE6E6DE9EFB1}" srcOrd="0" destOrd="0" presId="urn:microsoft.com/office/officeart/2008/layout/AlternatingPictureBlocks"/>
    <dgm:cxn modelId="{53175891-468E-4F20-8A96-ACFEB61A102C}" type="presParOf" srcId="{33642401-89F7-4949-9BAD-B92238B321E5}" destId="{04CB04F6-1DEB-48B1-BACC-F29D34DE7863}" srcOrd="1" destOrd="0" presId="urn:microsoft.com/office/officeart/2008/layout/AlternatingPictureBlocks"/>
    <dgm:cxn modelId="{3437B5BB-E1C2-483F-9481-D751BF6652F3}" type="presParOf" srcId="{E5E3F893-1A81-41EA-A8F6-355954E7B0A6}" destId="{C6790A01-CFE7-4ED8-B36B-EFB6206629C2}" srcOrd="3" destOrd="0" presId="urn:microsoft.com/office/officeart/2008/layout/AlternatingPictureBlocks"/>
    <dgm:cxn modelId="{88BF4CCC-233D-41D9-8039-15DD7432E5E6}" type="presParOf" srcId="{E5E3F893-1A81-41EA-A8F6-355954E7B0A6}" destId="{7C9E78C1-A9B0-4C14-95E0-5CE5FF867EA2}" srcOrd="4" destOrd="0" presId="urn:microsoft.com/office/officeart/2008/layout/AlternatingPictureBlocks"/>
    <dgm:cxn modelId="{8134F756-4241-4A11-9C7A-4D1643DE94D6}" type="presParOf" srcId="{7C9E78C1-A9B0-4C14-95E0-5CE5FF867EA2}" destId="{08A6A055-3610-40A0-8EDE-1D6E9880BFF1}" srcOrd="0" destOrd="0" presId="urn:microsoft.com/office/officeart/2008/layout/AlternatingPictureBlocks"/>
    <dgm:cxn modelId="{F3932B65-44BD-40E4-AD87-0F76E41EFB02}" type="presParOf" srcId="{7C9E78C1-A9B0-4C14-95E0-5CE5FF867EA2}" destId="{9A4DD73B-0893-41A3-A2FC-2BAA605F2C1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FFFD0-DAE2-4916-8D0A-623BA8D26A6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4393D5A-C3B8-4AE1-BE23-665B29F92067}">
      <dgm:prSet phldrT="[Текст]"/>
      <dgm:spPr>
        <a:solidFill>
          <a:srgbClr val="FFB66D"/>
        </a:solidFill>
      </dgm:spPr>
      <dgm:t>
        <a:bodyPr/>
        <a:lstStyle/>
        <a:p>
          <a:r>
            <a:rPr lang="ru-RU" i="1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Ежедневная работа с информацией </a:t>
          </a:r>
          <a:endParaRPr lang="ru-RU" i="1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gm:t>
    </dgm:pt>
    <dgm:pt modelId="{EEE34B81-A5B3-4AEE-8BDA-E0FAF61CB6F2}" type="parTrans" cxnId="{95879921-1B04-44B3-B75D-C07D5B0CC360}">
      <dgm:prSet/>
      <dgm:spPr/>
      <dgm:t>
        <a:bodyPr/>
        <a:lstStyle/>
        <a:p>
          <a:endParaRPr lang="ru-RU"/>
        </a:p>
      </dgm:t>
    </dgm:pt>
    <dgm:pt modelId="{7AFF4BDF-04F4-46A8-BC15-B12050CFCB1E}" type="sibTrans" cxnId="{95879921-1B04-44B3-B75D-C07D5B0CC360}">
      <dgm:prSet/>
      <dgm:spPr/>
      <dgm:t>
        <a:bodyPr/>
        <a:lstStyle/>
        <a:p>
          <a:endParaRPr lang="ru-RU"/>
        </a:p>
      </dgm:t>
    </dgm:pt>
    <dgm:pt modelId="{09BA8E3B-4C2C-4533-B184-F956DADF95CE}">
      <dgm:prSet phldrT="[Текст]" custT="1"/>
      <dgm:spPr>
        <a:solidFill>
          <a:srgbClr val="F9EE99">
            <a:alpha val="89804"/>
          </a:srgbClr>
        </a:solidFill>
      </dgm:spPr>
      <dgm:t>
        <a:bodyPr/>
        <a:lstStyle/>
        <a:p>
          <a:r>
            <a:rPr lang="ru-RU" sz="1600" dirty="0" smtClean="0">
              <a:solidFill>
                <a:srgbClr val="64003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готовясь к уроку, выступлению, родительскому собранию, классному часу, общешкольному мероприятию, олимпиаде и др. у учителя возникает необходимость поиска и анализа новой информации</a:t>
          </a:r>
          <a:endParaRPr lang="ru-RU" sz="1600" dirty="0">
            <a:solidFill>
              <a:srgbClr val="640032"/>
            </a:solidFill>
          </a:endParaRPr>
        </a:p>
      </dgm:t>
    </dgm:pt>
    <dgm:pt modelId="{E21E26EA-5DEF-4DB4-B643-73056CAAC5AB}" type="parTrans" cxnId="{1679BE53-EFC0-415D-AF9F-516FC6CBFE3A}">
      <dgm:prSet/>
      <dgm:spPr/>
      <dgm:t>
        <a:bodyPr/>
        <a:lstStyle/>
        <a:p>
          <a:endParaRPr lang="ru-RU"/>
        </a:p>
      </dgm:t>
    </dgm:pt>
    <dgm:pt modelId="{F4C7D27E-7771-466F-91C3-1726C3D22F08}" type="sibTrans" cxnId="{1679BE53-EFC0-415D-AF9F-516FC6CBFE3A}">
      <dgm:prSet/>
      <dgm:spPr/>
      <dgm:t>
        <a:bodyPr/>
        <a:lstStyle/>
        <a:p>
          <a:endParaRPr lang="ru-RU"/>
        </a:p>
      </dgm:t>
    </dgm:pt>
    <dgm:pt modelId="{2EB20474-EEA2-481B-A885-C2220000D731}">
      <dgm:prSet phldrT="[Текст]"/>
      <dgm:spPr/>
      <dgm:t>
        <a:bodyPr/>
        <a:lstStyle/>
        <a:p>
          <a:r>
            <a:rPr lang="ru-RU" i="1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Желание творчества</a:t>
          </a:r>
          <a:endParaRPr lang="ru-RU" i="1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gm:t>
    </dgm:pt>
    <dgm:pt modelId="{6A7922AF-2766-4E1B-8476-296E35401038}" type="parTrans" cxnId="{7ABA3866-336A-4706-9173-667DE1D746F0}">
      <dgm:prSet/>
      <dgm:spPr/>
      <dgm:t>
        <a:bodyPr/>
        <a:lstStyle/>
        <a:p>
          <a:endParaRPr lang="ru-RU"/>
        </a:p>
      </dgm:t>
    </dgm:pt>
    <dgm:pt modelId="{60D7E101-7E12-480C-9708-3EC06CEC4BDD}" type="sibTrans" cxnId="{7ABA3866-336A-4706-9173-667DE1D746F0}">
      <dgm:prSet/>
      <dgm:spPr/>
      <dgm:t>
        <a:bodyPr/>
        <a:lstStyle/>
        <a:p>
          <a:endParaRPr lang="ru-RU"/>
        </a:p>
      </dgm:t>
    </dgm:pt>
    <dgm:pt modelId="{5A74B113-FD83-49F9-8116-0FC99410EC82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учитель – профессия творческая. Творческий человек не сможет из года в год работать по одному и тому же поурочному плану или сценарию, читать одни и те же доклады. Должно появиться желание большего. Работа должна быть интересной и доставлять удовольствие</a:t>
          </a:r>
          <a:endParaRPr lang="ru-RU" sz="1600" dirty="0">
            <a:solidFill>
              <a:srgbClr val="36001B"/>
            </a:solidFill>
          </a:endParaRPr>
        </a:p>
      </dgm:t>
    </dgm:pt>
    <dgm:pt modelId="{F1952A23-C5A9-4485-9B93-9FB97D8529D0}" type="parTrans" cxnId="{43193673-0799-4096-99E6-0B0CC3C71FD0}">
      <dgm:prSet/>
      <dgm:spPr/>
      <dgm:t>
        <a:bodyPr/>
        <a:lstStyle/>
        <a:p>
          <a:endParaRPr lang="ru-RU"/>
        </a:p>
      </dgm:t>
    </dgm:pt>
    <dgm:pt modelId="{D41CE75B-2D9F-42FF-8EDD-0E24693BEF7B}" type="sibTrans" cxnId="{43193673-0799-4096-99E6-0B0CC3C71FD0}">
      <dgm:prSet/>
      <dgm:spPr/>
      <dgm:t>
        <a:bodyPr/>
        <a:lstStyle/>
        <a:p>
          <a:endParaRPr lang="ru-RU"/>
        </a:p>
      </dgm:t>
    </dgm:pt>
    <dgm:pt modelId="{8177E779-DC3B-4681-9CBF-F67C2B726C4A}">
      <dgm:prSet phldrT="[Текст]"/>
      <dgm:spPr/>
      <dgm:t>
        <a:bodyPr/>
        <a:lstStyle/>
        <a:p>
          <a:r>
            <a:rPr lang="ru-RU" i="1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Стремительный рост современной науки</a:t>
          </a:r>
          <a:endParaRPr lang="ru-RU" i="1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gm:t>
    </dgm:pt>
    <dgm:pt modelId="{6FF8E204-D71F-4E12-AF0E-51E3EA79C0E9}" type="parTrans" cxnId="{A2A0D71A-C022-4508-BA75-9FEF12D7F216}">
      <dgm:prSet/>
      <dgm:spPr/>
      <dgm:t>
        <a:bodyPr/>
        <a:lstStyle/>
        <a:p>
          <a:endParaRPr lang="ru-RU"/>
        </a:p>
      </dgm:t>
    </dgm:pt>
    <dgm:pt modelId="{089DFAC7-E228-4E73-A6A8-65AAA0905B71}" type="sibTrans" cxnId="{A2A0D71A-C022-4508-BA75-9FEF12D7F216}">
      <dgm:prSet/>
      <dgm:spPr/>
      <dgm:t>
        <a:bodyPr/>
        <a:lstStyle/>
        <a:p>
          <a:endParaRPr lang="ru-RU"/>
        </a:p>
      </dgm:t>
    </dgm:pt>
    <dgm:pt modelId="{837F1E6B-3660-44B7-9238-C2EBA019512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эпоху автомобилей негоже пользоваться телегой</a:t>
          </a:r>
          <a:endParaRPr lang="ru-RU" sz="2000" dirty="0">
            <a:solidFill>
              <a:srgbClr val="36001B"/>
            </a:solidFill>
          </a:endParaRPr>
        </a:p>
      </dgm:t>
    </dgm:pt>
    <dgm:pt modelId="{38678076-6630-44D3-8849-393B1D57AD55}" type="parTrans" cxnId="{BFA3DF58-C2BF-4E69-8B90-3A1B177C50A4}">
      <dgm:prSet/>
      <dgm:spPr/>
      <dgm:t>
        <a:bodyPr/>
        <a:lstStyle/>
        <a:p>
          <a:endParaRPr lang="ru-RU"/>
        </a:p>
      </dgm:t>
    </dgm:pt>
    <dgm:pt modelId="{BF251458-33E9-445D-87A1-634FFFF0EF8B}" type="sibTrans" cxnId="{BFA3DF58-C2BF-4E69-8B90-3A1B177C50A4}">
      <dgm:prSet/>
      <dgm:spPr/>
      <dgm:t>
        <a:bodyPr/>
        <a:lstStyle/>
        <a:p>
          <a:endParaRPr lang="ru-RU"/>
        </a:p>
      </dgm:t>
    </dgm:pt>
    <dgm:pt modelId="{17646690-BE91-45E8-AB99-5BF1FA6AE22A}">
      <dgm:prSet phldrT="[Текст]"/>
      <dgm:spPr/>
      <dgm:t>
        <a:bodyPr/>
        <a:lstStyle/>
        <a:p>
          <a:r>
            <a:rPr lang="ru-RU" i="1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Изменения, происходящие в жизни общества </a:t>
          </a:r>
          <a:endParaRPr lang="ru-RU" i="1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gm:t>
    </dgm:pt>
    <dgm:pt modelId="{FAF04267-24AF-4A5E-BAEA-EE08C4C1D36D}" type="parTrans" cxnId="{B6456ACD-BD60-47D7-8B2A-F142FF872249}">
      <dgm:prSet/>
      <dgm:spPr/>
      <dgm:t>
        <a:bodyPr/>
        <a:lstStyle/>
        <a:p>
          <a:endParaRPr lang="ru-RU"/>
        </a:p>
      </dgm:t>
    </dgm:pt>
    <dgm:pt modelId="{E8D39521-ED44-47B5-A8A4-7A72360664CB}" type="sibTrans" cxnId="{B6456ACD-BD60-47D7-8B2A-F142FF872249}">
      <dgm:prSet/>
      <dgm:spPr/>
      <dgm:t>
        <a:bodyPr/>
        <a:lstStyle/>
        <a:p>
          <a:endParaRPr lang="ru-RU"/>
        </a:p>
      </dgm:t>
    </dgm:pt>
    <dgm:pt modelId="{1D4E4EDC-287A-4DBE-A39E-67F45CF949B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Эти изменения в первую очередь отражаются на учениках, формируют их мировоззрение, и соответственно, очень часто, формируют образ учителя как “несовременного человека”</a:t>
          </a:r>
          <a:endParaRPr lang="ru-RU" sz="1800" dirty="0">
            <a:solidFill>
              <a:srgbClr val="36001B"/>
            </a:solidFill>
          </a:endParaRPr>
        </a:p>
      </dgm:t>
    </dgm:pt>
    <dgm:pt modelId="{A742CFA9-A5F9-42DF-A0A1-5A1F61BF08AC}" type="parTrans" cxnId="{B65273D5-A04E-40F2-8777-0DB15C45FDF0}">
      <dgm:prSet/>
      <dgm:spPr/>
      <dgm:t>
        <a:bodyPr/>
        <a:lstStyle/>
        <a:p>
          <a:endParaRPr lang="ru-RU"/>
        </a:p>
      </dgm:t>
    </dgm:pt>
    <dgm:pt modelId="{4542F028-96A2-4B50-8AA7-6CF34142B712}" type="sibTrans" cxnId="{B65273D5-A04E-40F2-8777-0DB15C45FDF0}">
      <dgm:prSet/>
      <dgm:spPr/>
      <dgm:t>
        <a:bodyPr/>
        <a:lstStyle/>
        <a:p>
          <a:endParaRPr lang="ru-RU"/>
        </a:p>
      </dgm:t>
    </dgm:pt>
    <dgm:pt modelId="{4A6A9F96-21AF-4872-A769-DD8E4D8D0717}" type="pres">
      <dgm:prSet presAssocID="{FF8FFFD0-DAE2-4916-8D0A-623BA8D26A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BFBA76-F3B9-40BE-861C-C4B737C4182F}" type="pres">
      <dgm:prSet presAssocID="{54393D5A-C3B8-4AE1-BE23-665B29F92067}" presName="linNode" presStyleCnt="0"/>
      <dgm:spPr/>
    </dgm:pt>
    <dgm:pt modelId="{3D9C0DA6-4F8A-4BA0-9C35-8C51DBC5DDA5}" type="pres">
      <dgm:prSet presAssocID="{54393D5A-C3B8-4AE1-BE23-665B29F9206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6C6F3-E1FC-46E9-9C49-97B85AF0DFAD}" type="pres">
      <dgm:prSet presAssocID="{54393D5A-C3B8-4AE1-BE23-665B29F9206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4FB73-F145-4C75-95A8-5448EA89DC23}" type="pres">
      <dgm:prSet presAssocID="{7AFF4BDF-04F4-46A8-BC15-B12050CFCB1E}" presName="sp" presStyleCnt="0"/>
      <dgm:spPr/>
    </dgm:pt>
    <dgm:pt modelId="{7AC98548-9C61-44B4-B790-12BC42113B18}" type="pres">
      <dgm:prSet presAssocID="{2EB20474-EEA2-481B-A885-C2220000D731}" presName="linNode" presStyleCnt="0"/>
      <dgm:spPr/>
    </dgm:pt>
    <dgm:pt modelId="{4E14C07D-C7B7-41CD-8692-702478D4541D}" type="pres">
      <dgm:prSet presAssocID="{2EB20474-EEA2-481B-A885-C2220000D73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370E5-7287-4524-B831-F973749B876A}" type="pres">
      <dgm:prSet presAssocID="{2EB20474-EEA2-481B-A885-C2220000D73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85FFD-2EFC-48C4-8E3E-F22C84A0B107}" type="pres">
      <dgm:prSet presAssocID="{60D7E101-7E12-480C-9708-3EC06CEC4BDD}" presName="sp" presStyleCnt="0"/>
      <dgm:spPr/>
    </dgm:pt>
    <dgm:pt modelId="{20A8397B-81CC-48DD-9200-34C9372AEA3E}" type="pres">
      <dgm:prSet presAssocID="{8177E779-DC3B-4681-9CBF-F67C2B726C4A}" presName="linNode" presStyleCnt="0"/>
      <dgm:spPr/>
    </dgm:pt>
    <dgm:pt modelId="{6BEE0315-1071-4922-9992-2E59A35C25F7}" type="pres">
      <dgm:prSet presAssocID="{8177E779-DC3B-4681-9CBF-F67C2B726C4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13E73-697D-4128-921C-725180A59CFD}" type="pres">
      <dgm:prSet presAssocID="{8177E779-DC3B-4681-9CBF-F67C2B726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D5588-102A-47D1-B4BA-0F59D1A024B0}" type="pres">
      <dgm:prSet presAssocID="{089DFAC7-E228-4E73-A6A8-65AAA0905B71}" presName="sp" presStyleCnt="0"/>
      <dgm:spPr/>
    </dgm:pt>
    <dgm:pt modelId="{252E8A42-E3D4-4AB5-996E-E026FBB6342C}" type="pres">
      <dgm:prSet presAssocID="{17646690-BE91-45E8-AB99-5BF1FA6AE22A}" presName="linNode" presStyleCnt="0"/>
      <dgm:spPr/>
    </dgm:pt>
    <dgm:pt modelId="{3BF619D3-7F5A-4B73-ABFC-8C6E1369DCC7}" type="pres">
      <dgm:prSet presAssocID="{17646690-BE91-45E8-AB99-5BF1FA6AE22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3BF94-4263-4F65-B28C-B6FB4C67D01E}" type="pres">
      <dgm:prSet presAssocID="{17646690-BE91-45E8-AB99-5BF1FA6AE22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193673-0799-4096-99E6-0B0CC3C71FD0}" srcId="{2EB20474-EEA2-481B-A885-C2220000D731}" destId="{5A74B113-FD83-49F9-8116-0FC99410EC82}" srcOrd="0" destOrd="0" parTransId="{F1952A23-C5A9-4485-9B93-9FB97D8529D0}" sibTransId="{D41CE75B-2D9F-42FF-8EDD-0E24693BEF7B}"/>
    <dgm:cxn modelId="{9016F258-E316-4DA2-8AB0-ECF493BF9CDC}" type="presOf" srcId="{2EB20474-EEA2-481B-A885-C2220000D731}" destId="{4E14C07D-C7B7-41CD-8692-702478D4541D}" srcOrd="0" destOrd="0" presId="urn:microsoft.com/office/officeart/2005/8/layout/vList5"/>
    <dgm:cxn modelId="{0DC10F60-9941-4337-B6F7-072474FDE39F}" type="presOf" srcId="{5A74B113-FD83-49F9-8116-0FC99410EC82}" destId="{27C370E5-7287-4524-B831-F973749B876A}" srcOrd="0" destOrd="0" presId="urn:microsoft.com/office/officeart/2005/8/layout/vList5"/>
    <dgm:cxn modelId="{A243F6BF-D413-4E42-825A-2432D2EE0B30}" type="presOf" srcId="{8177E779-DC3B-4681-9CBF-F67C2B726C4A}" destId="{6BEE0315-1071-4922-9992-2E59A35C25F7}" srcOrd="0" destOrd="0" presId="urn:microsoft.com/office/officeart/2005/8/layout/vList5"/>
    <dgm:cxn modelId="{1679BE53-EFC0-415D-AF9F-516FC6CBFE3A}" srcId="{54393D5A-C3B8-4AE1-BE23-665B29F92067}" destId="{09BA8E3B-4C2C-4533-B184-F956DADF95CE}" srcOrd="0" destOrd="0" parTransId="{E21E26EA-5DEF-4DB4-B643-73056CAAC5AB}" sibTransId="{F4C7D27E-7771-466F-91C3-1726C3D22F08}"/>
    <dgm:cxn modelId="{BFA3DF58-C2BF-4E69-8B90-3A1B177C50A4}" srcId="{8177E779-DC3B-4681-9CBF-F67C2B726C4A}" destId="{837F1E6B-3660-44B7-9238-C2EBA0195124}" srcOrd="0" destOrd="0" parTransId="{38678076-6630-44D3-8849-393B1D57AD55}" sibTransId="{BF251458-33E9-445D-87A1-634FFFF0EF8B}"/>
    <dgm:cxn modelId="{A2A0D71A-C022-4508-BA75-9FEF12D7F216}" srcId="{FF8FFFD0-DAE2-4916-8D0A-623BA8D26A6C}" destId="{8177E779-DC3B-4681-9CBF-F67C2B726C4A}" srcOrd="2" destOrd="0" parTransId="{6FF8E204-D71F-4E12-AF0E-51E3EA79C0E9}" sibTransId="{089DFAC7-E228-4E73-A6A8-65AAA0905B71}"/>
    <dgm:cxn modelId="{7ABA3866-336A-4706-9173-667DE1D746F0}" srcId="{FF8FFFD0-DAE2-4916-8D0A-623BA8D26A6C}" destId="{2EB20474-EEA2-481B-A885-C2220000D731}" srcOrd="1" destOrd="0" parTransId="{6A7922AF-2766-4E1B-8476-296E35401038}" sibTransId="{60D7E101-7E12-480C-9708-3EC06CEC4BDD}"/>
    <dgm:cxn modelId="{B65273D5-A04E-40F2-8777-0DB15C45FDF0}" srcId="{17646690-BE91-45E8-AB99-5BF1FA6AE22A}" destId="{1D4E4EDC-287A-4DBE-A39E-67F45CF949B1}" srcOrd="0" destOrd="0" parTransId="{A742CFA9-A5F9-42DF-A0A1-5A1F61BF08AC}" sibTransId="{4542F028-96A2-4B50-8AA7-6CF34142B712}"/>
    <dgm:cxn modelId="{B6456ACD-BD60-47D7-8B2A-F142FF872249}" srcId="{FF8FFFD0-DAE2-4916-8D0A-623BA8D26A6C}" destId="{17646690-BE91-45E8-AB99-5BF1FA6AE22A}" srcOrd="3" destOrd="0" parTransId="{FAF04267-24AF-4A5E-BAEA-EE08C4C1D36D}" sibTransId="{E8D39521-ED44-47B5-A8A4-7A72360664CB}"/>
    <dgm:cxn modelId="{1DF8BA6A-3510-4EC9-B3A7-A4B7ABC5D6B8}" type="presOf" srcId="{837F1E6B-3660-44B7-9238-C2EBA0195124}" destId="{F9313E73-697D-4128-921C-725180A59CFD}" srcOrd="0" destOrd="0" presId="urn:microsoft.com/office/officeart/2005/8/layout/vList5"/>
    <dgm:cxn modelId="{95879921-1B04-44B3-B75D-C07D5B0CC360}" srcId="{FF8FFFD0-DAE2-4916-8D0A-623BA8D26A6C}" destId="{54393D5A-C3B8-4AE1-BE23-665B29F92067}" srcOrd="0" destOrd="0" parTransId="{EEE34B81-A5B3-4AEE-8BDA-E0FAF61CB6F2}" sibTransId="{7AFF4BDF-04F4-46A8-BC15-B12050CFCB1E}"/>
    <dgm:cxn modelId="{329D74F2-F9A3-4BF5-B339-D0ADB348E712}" type="presOf" srcId="{17646690-BE91-45E8-AB99-5BF1FA6AE22A}" destId="{3BF619D3-7F5A-4B73-ABFC-8C6E1369DCC7}" srcOrd="0" destOrd="0" presId="urn:microsoft.com/office/officeart/2005/8/layout/vList5"/>
    <dgm:cxn modelId="{2BA7AC56-4FB3-4351-A9E8-01274CE700F3}" type="presOf" srcId="{09BA8E3B-4C2C-4533-B184-F956DADF95CE}" destId="{11A6C6F3-E1FC-46E9-9C49-97B85AF0DFAD}" srcOrd="0" destOrd="0" presId="urn:microsoft.com/office/officeart/2005/8/layout/vList5"/>
    <dgm:cxn modelId="{ED6F0746-4885-4613-84B1-9C850089355C}" type="presOf" srcId="{54393D5A-C3B8-4AE1-BE23-665B29F92067}" destId="{3D9C0DA6-4F8A-4BA0-9C35-8C51DBC5DDA5}" srcOrd="0" destOrd="0" presId="urn:microsoft.com/office/officeart/2005/8/layout/vList5"/>
    <dgm:cxn modelId="{0FB7C5C3-86A9-40E3-95E3-739494A9DCFA}" type="presOf" srcId="{1D4E4EDC-287A-4DBE-A39E-67F45CF949B1}" destId="{17D3BF94-4263-4F65-B28C-B6FB4C67D01E}" srcOrd="0" destOrd="0" presId="urn:microsoft.com/office/officeart/2005/8/layout/vList5"/>
    <dgm:cxn modelId="{EFAB7930-53CE-441C-ACD7-F1C4325D0196}" type="presOf" srcId="{FF8FFFD0-DAE2-4916-8D0A-623BA8D26A6C}" destId="{4A6A9F96-21AF-4872-A769-DD8E4D8D0717}" srcOrd="0" destOrd="0" presId="urn:microsoft.com/office/officeart/2005/8/layout/vList5"/>
    <dgm:cxn modelId="{6ACBD421-4CDF-482B-9259-A6C081FC9EAD}" type="presParOf" srcId="{4A6A9F96-21AF-4872-A769-DD8E4D8D0717}" destId="{66BFBA76-F3B9-40BE-861C-C4B737C4182F}" srcOrd="0" destOrd="0" presId="urn:microsoft.com/office/officeart/2005/8/layout/vList5"/>
    <dgm:cxn modelId="{3C369A96-7605-4522-B4BD-E9E84A2002ED}" type="presParOf" srcId="{66BFBA76-F3B9-40BE-861C-C4B737C4182F}" destId="{3D9C0DA6-4F8A-4BA0-9C35-8C51DBC5DDA5}" srcOrd="0" destOrd="0" presId="urn:microsoft.com/office/officeart/2005/8/layout/vList5"/>
    <dgm:cxn modelId="{0F8E6592-1CAF-404A-854D-C089DF7B59CE}" type="presParOf" srcId="{66BFBA76-F3B9-40BE-861C-C4B737C4182F}" destId="{11A6C6F3-E1FC-46E9-9C49-97B85AF0DFAD}" srcOrd="1" destOrd="0" presId="urn:microsoft.com/office/officeart/2005/8/layout/vList5"/>
    <dgm:cxn modelId="{6F3EB7DD-115D-4AA8-8090-D517F0B670E9}" type="presParOf" srcId="{4A6A9F96-21AF-4872-A769-DD8E4D8D0717}" destId="{39C4FB73-F145-4C75-95A8-5448EA89DC23}" srcOrd="1" destOrd="0" presId="urn:microsoft.com/office/officeart/2005/8/layout/vList5"/>
    <dgm:cxn modelId="{F80A19CE-6C1B-4817-8841-28E2B09ED600}" type="presParOf" srcId="{4A6A9F96-21AF-4872-A769-DD8E4D8D0717}" destId="{7AC98548-9C61-44B4-B790-12BC42113B18}" srcOrd="2" destOrd="0" presId="urn:microsoft.com/office/officeart/2005/8/layout/vList5"/>
    <dgm:cxn modelId="{3F06668B-3180-49A3-B489-CE6577FAD94F}" type="presParOf" srcId="{7AC98548-9C61-44B4-B790-12BC42113B18}" destId="{4E14C07D-C7B7-41CD-8692-702478D4541D}" srcOrd="0" destOrd="0" presId="urn:microsoft.com/office/officeart/2005/8/layout/vList5"/>
    <dgm:cxn modelId="{FB1A7774-F652-4566-BB68-0F25B71123AF}" type="presParOf" srcId="{7AC98548-9C61-44B4-B790-12BC42113B18}" destId="{27C370E5-7287-4524-B831-F973749B876A}" srcOrd="1" destOrd="0" presId="urn:microsoft.com/office/officeart/2005/8/layout/vList5"/>
    <dgm:cxn modelId="{BC699837-D0CE-411B-BFFC-1B0C240E981B}" type="presParOf" srcId="{4A6A9F96-21AF-4872-A769-DD8E4D8D0717}" destId="{6F885FFD-2EFC-48C4-8E3E-F22C84A0B107}" srcOrd="3" destOrd="0" presId="urn:microsoft.com/office/officeart/2005/8/layout/vList5"/>
    <dgm:cxn modelId="{C0E45FCE-CF7B-478D-AB60-25BB511A2244}" type="presParOf" srcId="{4A6A9F96-21AF-4872-A769-DD8E4D8D0717}" destId="{20A8397B-81CC-48DD-9200-34C9372AEA3E}" srcOrd="4" destOrd="0" presId="urn:microsoft.com/office/officeart/2005/8/layout/vList5"/>
    <dgm:cxn modelId="{7F5D015D-571F-4A14-B774-5B7E2ABE7C5F}" type="presParOf" srcId="{20A8397B-81CC-48DD-9200-34C9372AEA3E}" destId="{6BEE0315-1071-4922-9992-2E59A35C25F7}" srcOrd="0" destOrd="0" presId="urn:microsoft.com/office/officeart/2005/8/layout/vList5"/>
    <dgm:cxn modelId="{2391EE9B-CDC6-4B9D-A393-4D153AE669B7}" type="presParOf" srcId="{20A8397B-81CC-48DD-9200-34C9372AEA3E}" destId="{F9313E73-697D-4128-921C-725180A59CFD}" srcOrd="1" destOrd="0" presId="urn:microsoft.com/office/officeart/2005/8/layout/vList5"/>
    <dgm:cxn modelId="{E5735A59-9F65-49EB-94ED-222E04CF4B90}" type="presParOf" srcId="{4A6A9F96-21AF-4872-A769-DD8E4D8D0717}" destId="{F2CD5588-102A-47D1-B4BA-0F59D1A024B0}" srcOrd="5" destOrd="0" presId="urn:microsoft.com/office/officeart/2005/8/layout/vList5"/>
    <dgm:cxn modelId="{DB73AD4A-01BD-4E44-9C3C-1AD9C30ECB81}" type="presParOf" srcId="{4A6A9F96-21AF-4872-A769-DD8E4D8D0717}" destId="{252E8A42-E3D4-4AB5-996E-E026FBB6342C}" srcOrd="6" destOrd="0" presId="urn:microsoft.com/office/officeart/2005/8/layout/vList5"/>
    <dgm:cxn modelId="{ED601424-353A-42BD-BAAB-9F9857A02815}" type="presParOf" srcId="{252E8A42-E3D4-4AB5-996E-E026FBB6342C}" destId="{3BF619D3-7F5A-4B73-ABFC-8C6E1369DCC7}" srcOrd="0" destOrd="0" presId="urn:microsoft.com/office/officeart/2005/8/layout/vList5"/>
    <dgm:cxn modelId="{07804010-3B5C-4E0B-AE14-035A0650C2F6}" type="presParOf" srcId="{252E8A42-E3D4-4AB5-996E-E026FBB6342C}" destId="{17D3BF94-4263-4F65-B28C-B6FB4C67D0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A3F7CD-320D-404F-ABA8-E4D156E03971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67C6AF-095B-4400-BAFC-F0024B19DC93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i="1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Конкуренция</a:t>
          </a:r>
          <a:r>
            <a:rPr lang="ru-RU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ru-RU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gm:t>
    </dgm:pt>
    <dgm:pt modelId="{BB393C90-DCDB-4CA5-8A38-16A0BF4ED52D}" type="parTrans" cxnId="{5126055E-0884-438B-9BC4-B669B65CE77B}">
      <dgm:prSet/>
      <dgm:spPr/>
      <dgm:t>
        <a:bodyPr/>
        <a:lstStyle/>
        <a:p>
          <a:endParaRPr lang="ru-RU"/>
        </a:p>
      </dgm:t>
    </dgm:pt>
    <dgm:pt modelId="{59DDF333-1518-4AB8-80D6-A9D72A27217C}" type="sibTrans" cxnId="{5126055E-0884-438B-9BC4-B669B65CE77B}">
      <dgm:prSet/>
      <dgm:spPr/>
      <dgm:t>
        <a:bodyPr/>
        <a:lstStyle/>
        <a:p>
          <a:endParaRPr lang="ru-RU"/>
        </a:p>
      </dgm:t>
    </dgm:pt>
    <dgm:pt modelId="{64218992-E1E0-4EDD-9287-50CA48BB4ACB}">
      <dgm:prSet phldrT="[Текст]" custT="1"/>
      <dgm:spPr>
        <a:solidFill>
          <a:srgbClr val="FFD0B9">
            <a:alpha val="89804"/>
          </a:srgbClr>
        </a:solidFill>
      </dgm:spPr>
      <dgm:t>
        <a:bodyPr/>
        <a:lstStyle/>
        <a:p>
          <a:r>
            <a:rPr lang="ru-RU" sz="1600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 секрет, что многие родители, приводя ребенка в школу, просятся в класс к конкретному учителю, предметнику или классному руководителю. Если учитель на хорошем счету у администрации, методического совета, отдела народного образования, он имеет больше прав в выборе классов, нагрузки и др.</a:t>
          </a:r>
          <a:endParaRPr lang="ru-RU" sz="1600" dirty="0">
            <a:solidFill>
              <a:srgbClr val="36001B"/>
            </a:solidFill>
          </a:endParaRPr>
        </a:p>
      </dgm:t>
    </dgm:pt>
    <dgm:pt modelId="{AC072E05-0188-4D3B-85D8-817756D3468F}" type="parTrans" cxnId="{EC4043E6-DB72-4947-897F-E6A7C22BC03F}">
      <dgm:prSet/>
      <dgm:spPr/>
      <dgm:t>
        <a:bodyPr/>
        <a:lstStyle/>
        <a:p>
          <a:endParaRPr lang="ru-RU"/>
        </a:p>
      </dgm:t>
    </dgm:pt>
    <dgm:pt modelId="{A746A1F5-0AF0-455A-9CC3-8BF1FDCB3281}" type="sibTrans" cxnId="{EC4043E6-DB72-4947-897F-E6A7C22BC03F}">
      <dgm:prSet/>
      <dgm:spPr/>
      <dgm:t>
        <a:bodyPr/>
        <a:lstStyle/>
        <a:p>
          <a:endParaRPr lang="ru-RU"/>
        </a:p>
      </dgm:t>
    </dgm:pt>
    <dgm:pt modelId="{706548DA-E8BD-4EB8-9484-F5455A33AE7F}">
      <dgm:prSet phldrT="[Текст]"/>
      <dgm:spPr/>
      <dgm:t>
        <a:bodyPr/>
        <a:lstStyle/>
        <a:p>
          <a:r>
            <a:rPr lang="ru-RU" i="1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Общественное мнение</a:t>
          </a:r>
          <a:endParaRPr lang="ru-RU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gm:t>
    </dgm:pt>
    <dgm:pt modelId="{D498DD5D-94CA-4C39-B670-D02162C66651}" type="parTrans" cxnId="{9A47A660-B1A9-4523-BE2C-3DD3AA69E164}">
      <dgm:prSet/>
      <dgm:spPr/>
      <dgm:t>
        <a:bodyPr/>
        <a:lstStyle/>
        <a:p>
          <a:endParaRPr lang="ru-RU"/>
        </a:p>
      </dgm:t>
    </dgm:pt>
    <dgm:pt modelId="{532C3136-8F19-47F2-B0BE-FC6A758234CE}" type="sibTrans" cxnId="{9A47A660-B1A9-4523-BE2C-3DD3AA69E164}">
      <dgm:prSet/>
      <dgm:spPr/>
      <dgm:t>
        <a:bodyPr/>
        <a:lstStyle/>
        <a:p>
          <a:endParaRPr lang="ru-RU"/>
        </a:p>
      </dgm:t>
    </dgm:pt>
    <dgm:pt modelId="{D383C282-76D5-464E-A7EA-A954B1643335}">
      <dgm:prSet phldrT="[Текст]" custT="1"/>
      <dgm:spPr>
        <a:solidFill>
          <a:srgbClr val="EFEDCD">
            <a:alpha val="89804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Учителю не безразлично, считают его “хорошим” или “плохим”. Плохим учителем быть стыдно и обидно.</a:t>
          </a:r>
          <a:endParaRPr lang="ru-RU" sz="1800" b="0" cap="none" spc="0" dirty="0">
            <a:ln w="0"/>
            <a:solidFill>
              <a:srgbClr val="36001B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761B5-6264-40F4-B2B1-1C65B664DFF5}" type="parTrans" cxnId="{0FB379F3-F670-458B-91CA-F4FD49443063}">
      <dgm:prSet/>
      <dgm:spPr/>
      <dgm:t>
        <a:bodyPr/>
        <a:lstStyle/>
        <a:p>
          <a:endParaRPr lang="ru-RU"/>
        </a:p>
      </dgm:t>
    </dgm:pt>
    <dgm:pt modelId="{6D23D226-D40C-48CE-AC48-D5623B24B74B}" type="sibTrans" cxnId="{0FB379F3-F670-458B-91CA-F4FD49443063}">
      <dgm:prSet/>
      <dgm:spPr/>
      <dgm:t>
        <a:bodyPr/>
        <a:lstStyle/>
        <a:p>
          <a:endParaRPr lang="ru-RU"/>
        </a:p>
      </dgm:t>
    </dgm:pt>
    <dgm:pt modelId="{59A4A45D-5B41-4C58-9F9F-1C138C127820}">
      <dgm:prSet phldrT="[Текст]"/>
      <dgm:spPr/>
      <dgm:t>
        <a:bodyPr/>
        <a:lstStyle/>
        <a:p>
          <a:r>
            <a:rPr lang="ru-RU" i="1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Материальное стимулирование  </a:t>
          </a:r>
          <a:endParaRPr lang="ru-RU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gm:t>
    </dgm:pt>
    <dgm:pt modelId="{B3B52438-02D0-4D43-838C-73AECAEAD4FA}" type="parTrans" cxnId="{AE463830-B650-4E65-9ECE-0BA1DB20D42A}">
      <dgm:prSet/>
      <dgm:spPr/>
      <dgm:t>
        <a:bodyPr/>
        <a:lstStyle/>
        <a:p>
          <a:endParaRPr lang="ru-RU"/>
        </a:p>
      </dgm:t>
    </dgm:pt>
    <dgm:pt modelId="{A33E0D29-CDE2-4D16-B710-1850F51FA8B3}" type="sibTrans" cxnId="{AE463830-B650-4E65-9ECE-0BA1DB20D42A}">
      <dgm:prSet/>
      <dgm:spPr/>
      <dgm:t>
        <a:bodyPr/>
        <a:lstStyle/>
        <a:p>
          <a:endParaRPr lang="ru-RU"/>
        </a:p>
      </dgm:t>
    </dgm:pt>
    <dgm:pt modelId="{9800785E-B04F-4155-9EE3-AA0A974BBDE3}">
      <dgm:prSet phldrT="[Текст]" custT="1"/>
      <dgm:spPr/>
      <dgm:t>
        <a:bodyPr/>
        <a:lstStyle/>
        <a:p>
          <a:r>
            <a:rPr lang="ru-RU" sz="1600" dirty="0" smtClean="0">
              <a:ln w="0"/>
              <a:solidFill>
                <a:srgbClr val="3600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Категория учителя, мнение аттестационной комиссии, премии, надбавки, а может быть даже звания и правительственные награды – все это зависит от квалификации и мастерства учителя. Без постоянного усвоения новых знаний этого не добиться.</a:t>
          </a:r>
          <a:endParaRPr lang="ru-RU" sz="1600" b="0" cap="none" spc="0" dirty="0">
            <a:ln w="0"/>
            <a:solidFill>
              <a:srgbClr val="36001B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92C81-6954-49C4-A873-E54110605670}" type="parTrans" cxnId="{F239E0A0-A5E4-448E-AD01-30989FB87516}">
      <dgm:prSet/>
      <dgm:spPr/>
      <dgm:t>
        <a:bodyPr/>
        <a:lstStyle/>
        <a:p>
          <a:endParaRPr lang="ru-RU"/>
        </a:p>
      </dgm:t>
    </dgm:pt>
    <dgm:pt modelId="{661B464C-57ED-4885-9411-E042C4B0EE35}" type="sibTrans" cxnId="{F239E0A0-A5E4-448E-AD01-30989FB87516}">
      <dgm:prSet/>
      <dgm:spPr/>
      <dgm:t>
        <a:bodyPr/>
        <a:lstStyle/>
        <a:p>
          <a:endParaRPr lang="ru-RU"/>
        </a:p>
      </dgm:t>
    </dgm:pt>
    <dgm:pt modelId="{95784269-6271-43CE-B6AC-FDAF6C6511A0}">
      <dgm:prSet phldrT="[Текст]"/>
      <dgm:spPr/>
      <dgm:t>
        <a:bodyPr/>
        <a:lstStyle/>
        <a:p>
          <a:r>
            <a:rPr lang="ru-RU" i="1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Интерес</a:t>
          </a:r>
          <a:r>
            <a:rPr lang="ru-RU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gm:t>
    </dgm:pt>
    <dgm:pt modelId="{2B387B64-2D14-486B-84A4-73DB8239BAE4}" type="parTrans" cxnId="{60E2DF18-90FB-4F74-905A-FBC665C0D2EE}">
      <dgm:prSet/>
      <dgm:spPr/>
      <dgm:t>
        <a:bodyPr/>
        <a:lstStyle/>
        <a:p>
          <a:endParaRPr lang="ru-RU"/>
        </a:p>
      </dgm:t>
    </dgm:pt>
    <dgm:pt modelId="{22AA72F3-ADFA-44AF-9B3B-4B8388969639}" type="sibTrans" cxnId="{60E2DF18-90FB-4F74-905A-FBC665C0D2EE}">
      <dgm:prSet/>
      <dgm:spPr/>
      <dgm:t>
        <a:bodyPr/>
        <a:lstStyle/>
        <a:p>
          <a:endParaRPr lang="ru-RU"/>
        </a:p>
      </dgm:t>
    </dgm:pt>
    <dgm:pt modelId="{D0B29343-09DF-46C7-A7D4-D25574781BC9}">
      <dgm:prSet phldrT="[Текст]"/>
      <dgm:spPr/>
      <dgm:t>
        <a:bodyPr/>
        <a:lstStyle/>
        <a:p>
          <a:r>
            <a:rPr lang="ru-RU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Учиться просто интересно. Как человек, который ежедневно учит, не будет постоянно учиться? Вправе ли он тогда преподавать?</a:t>
          </a:r>
          <a:endParaRPr lang="ru-RU" dirty="0">
            <a:solidFill>
              <a:srgbClr val="36001B"/>
            </a:solidFill>
          </a:endParaRPr>
        </a:p>
      </dgm:t>
    </dgm:pt>
    <dgm:pt modelId="{F6021688-20A7-43DD-AB24-9F04CE42AD6B}" type="parTrans" cxnId="{E08BA700-2F7D-4968-9EAA-67C813598D8F}">
      <dgm:prSet/>
      <dgm:spPr/>
      <dgm:t>
        <a:bodyPr/>
        <a:lstStyle/>
        <a:p>
          <a:endParaRPr lang="ru-RU"/>
        </a:p>
      </dgm:t>
    </dgm:pt>
    <dgm:pt modelId="{5FCD46BC-524F-4B40-BBA7-09E994B051AB}" type="sibTrans" cxnId="{E08BA700-2F7D-4968-9EAA-67C813598D8F}">
      <dgm:prSet/>
      <dgm:spPr/>
      <dgm:t>
        <a:bodyPr/>
        <a:lstStyle/>
        <a:p>
          <a:endParaRPr lang="ru-RU"/>
        </a:p>
      </dgm:t>
    </dgm:pt>
    <dgm:pt modelId="{24336E36-1499-40D0-8E7B-37849CF6DDF0}" type="pres">
      <dgm:prSet presAssocID="{A8A3F7CD-320D-404F-ABA8-E4D156E039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05C8A8-2DF8-46B0-A13E-F2F96BA14793}" type="pres">
      <dgm:prSet presAssocID="{B867C6AF-095B-4400-BAFC-F0024B19DC93}" presName="linNode" presStyleCnt="0"/>
      <dgm:spPr/>
    </dgm:pt>
    <dgm:pt modelId="{C68FAFEB-068B-46B2-BFF4-6F3352B03423}" type="pres">
      <dgm:prSet presAssocID="{B867C6AF-095B-4400-BAFC-F0024B19DC9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C5E2F-44CD-4BB3-9591-718EEC31D01D}" type="pres">
      <dgm:prSet presAssocID="{B867C6AF-095B-4400-BAFC-F0024B19DC9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A2843-7B54-4EDA-A417-1362BE7E711E}" type="pres">
      <dgm:prSet presAssocID="{59DDF333-1518-4AB8-80D6-A9D72A27217C}" presName="sp" presStyleCnt="0"/>
      <dgm:spPr/>
    </dgm:pt>
    <dgm:pt modelId="{6F5C6D03-A835-46EE-9079-7C9585648B45}" type="pres">
      <dgm:prSet presAssocID="{706548DA-E8BD-4EB8-9484-F5455A33AE7F}" presName="linNode" presStyleCnt="0"/>
      <dgm:spPr/>
    </dgm:pt>
    <dgm:pt modelId="{AEE0C739-5BE9-403E-ACF8-BE5B82EBBA28}" type="pres">
      <dgm:prSet presAssocID="{706548DA-E8BD-4EB8-9484-F5455A33AE7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7E85C-D9B8-4D5B-B1EA-F9B1F3A7C076}" type="pres">
      <dgm:prSet presAssocID="{706548DA-E8BD-4EB8-9484-F5455A33AE7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6D9E9-9556-4A1A-9F7D-72CC42836139}" type="pres">
      <dgm:prSet presAssocID="{532C3136-8F19-47F2-B0BE-FC6A758234CE}" presName="sp" presStyleCnt="0"/>
      <dgm:spPr/>
    </dgm:pt>
    <dgm:pt modelId="{67A6501E-B89D-4CB9-87BC-E42841EC4EAE}" type="pres">
      <dgm:prSet presAssocID="{59A4A45D-5B41-4C58-9F9F-1C138C127820}" presName="linNode" presStyleCnt="0"/>
      <dgm:spPr/>
    </dgm:pt>
    <dgm:pt modelId="{D1FC960E-78E2-4536-B0AE-BF5FC2DB392D}" type="pres">
      <dgm:prSet presAssocID="{59A4A45D-5B41-4C58-9F9F-1C138C12782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2A15A-4B6D-4FC9-AB17-3FD4E75B4EB2}" type="pres">
      <dgm:prSet presAssocID="{59A4A45D-5B41-4C58-9F9F-1C138C12782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AB725-270C-42CF-BC0D-ED98243F8FE6}" type="pres">
      <dgm:prSet presAssocID="{A33E0D29-CDE2-4D16-B710-1850F51FA8B3}" presName="sp" presStyleCnt="0"/>
      <dgm:spPr/>
    </dgm:pt>
    <dgm:pt modelId="{95582CC0-0463-4749-9047-1F034DA0B601}" type="pres">
      <dgm:prSet presAssocID="{95784269-6271-43CE-B6AC-FDAF6C6511A0}" presName="linNode" presStyleCnt="0"/>
      <dgm:spPr/>
    </dgm:pt>
    <dgm:pt modelId="{232DF0EA-E16A-4D78-BE83-6BC97EB09527}" type="pres">
      <dgm:prSet presAssocID="{95784269-6271-43CE-B6AC-FDAF6C6511A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3B7EC-1994-45C2-82DD-C905C26D64D9}" type="pres">
      <dgm:prSet presAssocID="{95784269-6271-43CE-B6AC-FDAF6C6511A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266B4-0B95-4012-A403-AA9A654ADA88}" type="presOf" srcId="{9800785E-B04F-4155-9EE3-AA0A974BBDE3}" destId="{5322A15A-4B6D-4FC9-AB17-3FD4E75B4EB2}" srcOrd="0" destOrd="0" presId="urn:microsoft.com/office/officeart/2005/8/layout/vList5"/>
    <dgm:cxn modelId="{6E6CA40B-8F13-4994-BD59-A3F78D585D7E}" type="presOf" srcId="{64218992-E1E0-4EDD-9287-50CA48BB4ACB}" destId="{98BC5E2F-44CD-4BB3-9591-718EEC31D01D}" srcOrd="0" destOrd="0" presId="urn:microsoft.com/office/officeart/2005/8/layout/vList5"/>
    <dgm:cxn modelId="{EC4043E6-DB72-4947-897F-E6A7C22BC03F}" srcId="{B867C6AF-095B-4400-BAFC-F0024B19DC93}" destId="{64218992-E1E0-4EDD-9287-50CA48BB4ACB}" srcOrd="0" destOrd="0" parTransId="{AC072E05-0188-4D3B-85D8-817756D3468F}" sibTransId="{A746A1F5-0AF0-455A-9CC3-8BF1FDCB3281}"/>
    <dgm:cxn modelId="{345653FC-6B81-4794-8860-F4250553C115}" type="presOf" srcId="{59A4A45D-5B41-4C58-9F9F-1C138C127820}" destId="{D1FC960E-78E2-4536-B0AE-BF5FC2DB392D}" srcOrd="0" destOrd="0" presId="urn:microsoft.com/office/officeart/2005/8/layout/vList5"/>
    <dgm:cxn modelId="{60E2DF18-90FB-4F74-905A-FBC665C0D2EE}" srcId="{A8A3F7CD-320D-404F-ABA8-E4D156E03971}" destId="{95784269-6271-43CE-B6AC-FDAF6C6511A0}" srcOrd="3" destOrd="0" parTransId="{2B387B64-2D14-486B-84A4-73DB8239BAE4}" sibTransId="{22AA72F3-ADFA-44AF-9B3B-4B8388969639}"/>
    <dgm:cxn modelId="{5126055E-0884-438B-9BC4-B669B65CE77B}" srcId="{A8A3F7CD-320D-404F-ABA8-E4D156E03971}" destId="{B867C6AF-095B-4400-BAFC-F0024B19DC93}" srcOrd="0" destOrd="0" parTransId="{BB393C90-DCDB-4CA5-8A38-16A0BF4ED52D}" sibTransId="{59DDF333-1518-4AB8-80D6-A9D72A27217C}"/>
    <dgm:cxn modelId="{9A47A660-B1A9-4523-BE2C-3DD3AA69E164}" srcId="{A8A3F7CD-320D-404F-ABA8-E4D156E03971}" destId="{706548DA-E8BD-4EB8-9484-F5455A33AE7F}" srcOrd="1" destOrd="0" parTransId="{D498DD5D-94CA-4C39-B670-D02162C66651}" sibTransId="{532C3136-8F19-47F2-B0BE-FC6A758234CE}"/>
    <dgm:cxn modelId="{C8DDA0C4-E84E-4915-BD57-426711B8A985}" type="presOf" srcId="{A8A3F7CD-320D-404F-ABA8-E4D156E03971}" destId="{24336E36-1499-40D0-8E7B-37849CF6DDF0}" srcOrd="0" destOrd="0" presId="urn:microsoft.com/office/officeart/2005/8/layout/vList5"/>
    <dgm:cxn modelId="{E08BA700-2F7D-4968-9EAA-67C813598D8F}" srcId="{95784269-6271-43CE-B6AC-FDAF6C6511A0}" destId="{D0B29343-09DF-46C7-A7D4-D25574781BC9}" srcOrd="0" destOrd="0" parTransId="{F6021688-20A7-43DD-AB24-9F04CE42AD6B}" sibTransId="{5FCD46BC-524F-4B40-BBA7-09E994B051AB}"/>
    <dgm:cxn modelId="{3C42E5E2-DAAF-4737-B822-F6540D968A25}" type="presOf" srcId="{D0B29343-09DF-46C7-A7D4-D25574781BC9}" destId="{EB23B7EC-1994-45C2-82DD-C905C26D64D9}" srcOrd="0" destOrd="0" presId="urn:microsoft.com/office/officeart/2005/8/layout/vList5"/>
    <dgm:cxn modelId="{F239E0A0-A5E4-448E-AD01-30989FB87516}" srcId="{59A4A45D-5B41-4C58-9F9F-1C138C127820}" destId="{9800785E-B04F-4155-9EE3-AA0A974BBDE3}" srcOrd="0" destOrd="0" parTransId="{A7792C81-6954-49C4-A873-E54110605670}" sibTransId="{661B464C-57ED-4885-9411-E042C4B0EE35}"/>
    <dgm:cxn modelId="{C980F2E8-DE6C-421B-B0E5-CF5C5BD95451}" type="presOf" srcId="{D383C282-76D5-464E-A7EA-A954B1643335}" destId="{F487E85C-D9B8-4D5B-B1EA-F9B1F3A7C076}" srcOrd="0" destOrd="0" presId="urn:microsoft.com/office/officeart/2005/8/layout/vList5"/>
    <dgm:cxn modelId="{AE463830-B650-4E65-9ECE-0BA1DB20D42A}" srcId="{A8A3F7CD-320D-404F-ABA8-E4D156E03971}" destId="{59A4A45D-5B41-4C58-9F9F-1C138C127820}" srcOrd="2" destOrd="0" parTransId="{B3B52438-02D0-4D43-838C-73AECAEAD4FA}" sibTransId="{A33E0D29-CDE2-4D16-B710-1850F51FA8B3}"/>
    <dgm:cxn modelId="{B9B3382F-E40E-4D38-98E9-E4762EAB2A0A}" type="presOf" srcId="{B867C6AF-095B-4400-BAFC-F0024B19DC93}" destId="{C68FAFEB-068B-46B2-BFF4-6F3352B03423}" srcOrd="0" destOrd="0" presId="urn:microsoft.com/office/officeart/2005/8/layout/vList5"/>
    <dgm:cxn modelId="{3B8BA396-9E91-4BD3-A7B7-A63E16C8E574}" type="presOf" srcId="{95784269-6271-43CE-B6AC-FDAF6C6511A0}" destId="{232DF0EA-E16A-4D78-BE83-6BC97EB09527}" srcOrd="0" destOrd="0" presId="urn:microsoft.com/office/officeart/2005/8/layout/vList5"/>
    <dgm:cxn modelId="{0FB379F3-F670-458B-91CA-F4FD49443063}" srcId="{706548DA-E8BD-4EB8-9484-F5455A33AE7F}" destId="{D383C282-76D5-464E-A7EA-A954B1643335}" srcOrd="0" destOrd="0" parTransId="{908761B5-6264-40F4-B2B1-1C65B664DFF5}" sibTransId="{6D23D226-D40C-48CE-AC48-D5623B24B74B}"/>
    <dgm:cxn modelId="{16185574-5782-4EF1-A5EC-DF6B589AC2C4}" type="presOf" srcId="{706548DA-E8BD-4EB8-9484-F5455A33AE7F}" destId="{AEE0C739-5BE9-403E-ACF8-BE5B82EBBA28}" srcOrd="0" destOrd="0" presId="urn:microsoft.com/office/officeart/2005/8/layout/vList5"/>
    <dgm:cxn modelId="{114D6507-2A83-487A-97F9-0D094A275DE2}" type="presParOf" srcId="{24336E36-1499-40D0-8E7B-37849CF6DDF0}" destId="{9905C8A8-2DF8-46B0-A13E-F2F96BA14793}" srcOrd="0" destOrd="0" presId="urn:microsoft.com/office/officeart/2005/8/layout/vList5"/>
    <dgm:cxn modelId="{284BA18A-EB4F-42FC-A42C-94F2AA77D111}" type="presParOf" srcId="{9905C8A8-2DF8-46B0-A13E-F2F96BA14793}" destId="{C68FAFEB-068B-46B2-BFF4-6F3352B03423}" srcOrd="0" destOrd="0" presId="urn:microsoft.com/office/officeart/2005/8/layout/vList5"/>
    <dgm:cxn modelId="{9DABE307-12BB-46C2-A876-8F21D4EC33CF}" type="presParOf" srcId="{9905C8A8-2DF8-46B0-A13E-F2F96BA14793}" destId="{98BC5E2F-44CD-4BB3-9591-718EEC31D01D}" srcOrd="1" destOrd="0" presId="urn:microsoft.com/office/officeart/2005/8/layout/vList5"/>
    <dgm:cxn modelId="{BBAF7A97-3E8C-4542-87EF-CD511D3E030D}" type="presParOf" srcId="{24336E36-1499-40D0-8E7B-37849CF6DDF0}" destId="{34BA2843-7B54-4EDA-A417-1362BE7E711E}" srcOrd="1" destOrd="0" presId="urn:microsoft.com/office/officeart/2005/8/layout/vList5"/>
    <dgm:cxn modelId="{744E8040-154A-49A4-8D76-B8EE56874F14}" type="presParOf" srcId="{24336E36-1499-40D0-8E7B-37849CF6DDF0}" destId="{6F5C6D03-A835-46EE-9079-7C9585648B45}" srcOrd="2" destOrd="0" presId="urn:microsoft.com/office/officeart/2005/8/layout/vList5"/>
    <dgm:cxn modelId="{85149E82-5F92-423A-AF07-BA96E3EBCD5D}" type="presParOf" srcId="{6F5C6D03-A835-46EE-9079-7C9585648B45}" destId="{AEE0C739-5BE9-403E-ACF8-BE5B82EBBA28}" srcOrd="0" destOrd="0" presId="urn:microsoft.com/office/officeart/2005/8/layout/vList5"/>
    <dgm:cxn modelId="{91F5BDE8-E01B-49E4-9F7E-7A7BDFA47CC6}" type="presParOf" srcId="{6F5C6D03-A835-46EE-9079-7C9585648B45}" destId="{F487E85C-D9B8-4D5B-B1EA-F9B1F3A7C076}" srcOrd="1" destOrd="0" presId="urn:microsoft.com/office/officeart/2005/8/layout/vList5"/>
    <dgm:cxn modelId="{BF6E3AF4-D9B2-4316-B5D0-DCF9E041298D}" type="presParOf" srcId="{24336E36-1499-40D0-8E7B-37849CF6DDF0}" destId="{1CE6D9E9-9556-4A1A-9F7D-72CC42836139}" srcOrd="3" destOrd="0" presId="urn:microsoft.com/office/officeart/2005/8/layout/vList5"/>
    <dgm:cxn modelId="{5BC52E2C-AACC-425D-923C-6AABA62CBE3D}" type="presParOf" srcId="{24336E36-1499-40D0-8E7B-37849CF6DDF0}" destId="{67A6501E-B89D-4CB9-87BC-E42841EC4EAE}" srcOrd="4" destOrd="0" presId="urn:microsoft.com/office/officeart/2005/8/layout/vList5"/>
    <dgm:cxn modelId="{E23AA70D-63C0-4531-BD59-CB71383CD84C}" type="presParOf" srcId="{67A6501E-B89D-4CB9-87BC-E42841EC4EAE}" destId="{D1FC960E-78E2-4536-B0AE-BF5FC2DB392D}" srcOrd="0" destOrd="0" presId="urn:microsoft.com/office/officeart/2005/8/layout/vList5"/>
    <dgm:cxn modelId="{6884C1CD-051B-42D7-A171-F3932C13031A}" type="presParOf" srcId="{67A6501E-B89D-4CB9-87BC-E42841EC4EAE}" destId="{5322A15A-4B6D-4FC9-AB17-3FD4E75B4EB2}" srcOrd="1" destOrd="0" presId="urn:microsoft.com/office/officeart/2005/8/layout/vList5"/>
    <dgm:cxn modelId="{F530CF3A-2C19-48BF-88ED-7EB44A795593}" type="presParOf" srcId="{24336E36-1499-40D0-8E7B-37849CF6DDF0}" destId="{FECAB725-270C-42CF-BC0D-ED98243F8FE6}" srcOrd="5" destOrd="0" presId="urn:microsoft.com/office/officeart/2005/8/layout/vList5"/>
    <dgm:cxn modelId="{ABE151C8-B0A2-48F4-B600-19CEB2024063}" type="presParOf" srcId="{24336E36-1499-40D0-8E7B-37849CF6DDF0}" destId="{95582CC0-0463-4749-9047-1F034DA0B601}" srcOrd="6" destOrd="0" presId="urn:microsoft.com/office/officeart/2005/8/layout/vList5"/>
    <dgm:cxn modelId="{EE2CB802-FA5D-4FC7-8C52-0D597AC5A18F}" type="presParOf" srcId="{95582CC0-0463-4749-9047-1F034DA0B601}" destId="{232DF0EA-E16A-4D78-BE83-6BC97EB09527}" srcOrd="0" destOrd="0" presId="urn:microsoft.com/office/officeart/2005/8/layout/vList5"/>
    <dgm:cxn modelId="{B9BA90F9-1ECC-45E9-8E5D-FBAF068FE1B6}" type="presParOf" srcId="{95582CC0-0463-4749-9047-1F034DA0B601}" destId="{EB23B7EC-1994-45C2-82DD-C905C26D64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64821-C08D-4946-ACA5-42AB15196E1B}" type="doc">
      <dgm:prSet loTypeId="urn:microsoft.com/office/officeart/2005/8/layout/pyramid1" loCatId="pyramid" qsTypeId="urn:microsoft.com/office/officeart/2005/8/quickstyle/simple5" qsCatId="simple" csTypeId="urn:microsoft.com/office/officeart/2005/8/colors/colorful3" csCatId="colorful" phldr="1"/>
      <dgm:spPr/>
    </dgm:pt>
    <dgm:pt modelId="{35EDC567-C081-44C9-860D-D0B1B2E50E8D}">
      <dgm:prSet phldrT="[Текст]"/>
      <dgm:spPr>
        <a:solidFill>
          <a:srgbClr val="FFA74F"/>
        </a:solidFill>
      </dgm:spPr>
      <dgm:t>
        <a:bodyPr/>
        <a:lstStyle/>
        <a:p>
          <a:endParaRPr lang="ru-RU" dirty="0"/>
        </a:p>
      </dgm:t>
    </dgm:pt>
    <dgm:pt modelId="{2C4652B6-6C4F-4D18-BCAE-EBABADD91A12}" type="parTrans" cxnId="{0A292C95-17D6-4770-AFAB-52EE3F8734A8}">
      <dgm:prSet/>
      <dgm:spPr/>
      <dgm:t>
        <a:bodyPr/>
        <a:lstStyle/>
        <a:p>
          <a:endParaRPr lang="ru-RU"/>
        </a:p>
      </dgm:t>
    </dgm:pt>
    <dgm:pt modelId="{2201FF0F-A495-461C-95CE-7F8D391FFCB0}" type="sibTrans" cxnId="{0A292C95-17D6-4770-AFAB-52EE3F8734A8}">
      <dgm:prSet/>
      <dgm:spPr/>
      <dgm:t>
        <a:bodyPr/>
        <a:lstStyle/>
        <a:p>
          <a:endParaRPr lang="ru-RU"/>
        </a:p>
      </dgm:t>
    </dgm:pt>
    <dgm:pt modelId="{BBA4DB82-7437-4BEA-B9AE-CD9B9D9D370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Правовое</a:t>
          </a:r>
        </a:p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политическое</a:t>
          </a:r>
          <a:endParaRPr lang="ru-RU" dirty="0"/>
        </a:p>
      </dgm:t>
    </dgm:pt>
    <dgm:pt modelId="{85CA7BC4-A733-44E2-A6EE-A18CA8204890}" type="parTrans" cxnId="{72246B5A-7AB5-4A25-8F0E-F2775C7AD26D}">
      <dgm:prSet/>
      <dgm:spPr/>
      <dgm:t>
        <a:bodyPr/>
        <a:lstStyle/>
        <a:p>
          <a:endParaRPr lang="ru-RU"/>
        </a:p>
      </dgm:t>
    </dgm:pt>
    <dgm:pt modelId="{B43C97EF-B661-47FA-BF46-9F102854FEC0}" type="sibTrans" cxnId="{72246B5A-7AB5-4A25-8F0E-F2775C7AD26D}">
      <dgm:prSet/>
      <dgm:spPr/>
      <dgm:t>
        <a:bodyPr/>
        <a:lstStyle/>
        <a:p>
          <a:endParaRPr lang="ru-RU"/>
        </a:p>
      </dgm:t>
    </dgm:pt>
    <dgm:pt modelId="{3E2B136F-0118-4D31-8A37-EBBCE5A7990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Эстетическое</a:t>
          </a:r>
          <a:endParaRPr lang="ru-RU" dirty="0"/>
        </a:p>
      </dgm:t>
    </dgm:pt>
    <dgm:pt modelId="{507903D1-1C18-4D35-9425-23517D17D911}" type="parTrans" cxnId="{2DA80531-89E6-4587-84B2-88AE3ECBB132}">
      <dgm:prSet/>
      <dgm:spPr/>
      <dgm:t>
        <a:bodyPr/>
        <a:lstStyle/>
        <a:p>
          <a:endParaRPr lang="ru-RU"/>
        </a:p>
      </dgm:t>
    </dgm:pt>
    <dgm:pt modelId="{79DA0690-13CC-40B3-B53D-B7C0B71964E9}" type="sibTrans" cxnId="{2DA80531-89E6-4587-84B2-88AE3ECBB132}">
      <dgm:prSet/>
      <dgm:spPr/>
      <dgm:t>
        <a:bodyPr/>
        <a:lstStyle/>
        <a:p>
          <a:endParaRPr lang="ru-RU"/>
        </a:p>
      </dgm:t>
    </dgm:pt>
    <dgm:pt modelId="{3F1838B7-1C76-455F-AAF1-333AF0D7072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ИКТ</a:t>
          </a:r>
          <a:endParaRPr lang="ru-RU" dirty="0"/>
        </a:p>
      </dgm:t>
    </dgm:pt>
    <dgm:pt modelId="{EAA12BB5-0EE2-46A7-87FB-3B57B67AD802}" type="parTrans" cxnId="{FA5EEFA4-BA17-42A2-9F5F-6334B2E77175}">
      <dgm:prSet/>
      <dgm:spPr/>
      <dgm:t>
        <a:bodyPr/>
        <a:lstStyle/>
        <a:p>
          <a:endParaRPr lang="ru-RU"/>
        </a:p>
      </dgm:t>
    </dgm:pt>
    <dgm:pt modelId="{06B97C9B-EDBA-414D-883A-1A65E8FBB112}" type="sibTrans" cxnId="{FA5EEFA4-BA17-42A2-9F5F-6334B2E77175}">
      <dgm:prSet/>
      <dgm:spPr/>
      <dgm:t>
        <a:bodyPr/>
        <a:lstStyle/>
        <a:p>
          <a:endParaRPr lang="ru-RU"/>
        </a:p>
      </dgm:t>
    </dgm:pt>
    <dgm:pt modelId="{6A45FFEF-16C0-4519-ADE7-75ABF688F1A1}" type="pres">
      <dgm:prSet presAssocID="{2B564821-C08D-4946-ACA5-42AB15196E1B}" presName="Name0" presStyleCnt="0">
        <dgm:presLayoutVars>
          <dgm:dir/>
          <dgm:animLvl val="lvl"/>
          <dgm:resizeHandles val="exact"/>
        </dgm:presLayoutVars>
      </dgm:prSet>
      <dgm:spPr/>
    </dgm:pt>
    <dgm:pt modelId="{A9EF9181-343E-4416-B075-79F20D8A41E4}" type="pres">
      <dgm:prSet presAssocID="{35EDC567-C081-44C9-860D-D0B1B2E50E8D}" presName="Name8" presStyleCnt="0"/>
      <dgm:spPr/>
    </dgm:pt>
    <dgm:pt modelId="{A770E840-B666-4D9B-802E-7006CD652FB1}" type="pres">
      <dgm:prSet presAssocID="{35EDC567-C081-44C9-860D-D0B1B2E50E8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CD7BE-A84C-496D-AB6A-70F2DD22E5B5}" type="pres">
      <dgm:prSet presAssocID="{35EDC567-C081-44C9-860D-D0B1B2E50E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A5298-45DF-4CF8-BE5D-990C93F00B03}" type="pres">
      <dgm:prSet presAssocID="{3F1838B7-1C76-455F-AAF1-333AF0D7072C}" presName="Name8" presStyleCnt="0"/>
      <dgm:spPr/>
    </dgm:pt>
    <dgm:pt modelId="{6941A7EA-4F43-4BF5-BE1F-B880662CE5E8}" type="pres">
      <dgm:prSet presAssocID="{3F1838B7-1C76-455F-AAF1-333AF0D7072C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BDBE1-8D2D-45DC-B68A-E717BC00DD23}" type="pres">
      <dgm:prSet presAssocID="{3F1838B7-1C76-455F-AAF1-333AF0D707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A8E72-5A54-4C35-909C-D51CA6919803}" type="pres">
      <dgm:prSet presAssocID="{BBA4DB82-7437-4BEA-B9AE-CD9B9D9D370F}" presName="Name8" presStyleCnt="0"/>
      <dgm:spPr/>
    </dgm:pt>
    <dgm:pt modelId="{BE79272E-528F-458B-8D20-3ECFD7C79951}" type="pres">
      <dgm:prSet presAssocID="{BBA4DB82-7437-4BEA-B9AE-CD9B9D9D370F}" presName="level" presStyleLbl="node1" presStyleIdx="2" presStyleCnt="4" custLinFactNeighborY="-6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60CC9-6E23-4CE5-A178-99FAB987B5B1}" type="pres">
      <dgm:prSet presAssocID="{BBA4DB82-7437-4BEA-B9AE-CD9B9D9D37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E2A0E-9FEF-490C-A9BB-6DF384CA10B1}" type="pres">
      <dgm:prSet presAssocID="{3E2B136F-0118-4D31-8A37-EBBCE5A79901}" presName="Name8" presStyleCnt="0"/>
      <dgm:spPr/>
    </dgm:pt>
    <dgm:pt modelId="{9E3767DA-96D1-4A26-A370-603CCB9C21A1}" type="pres">
      <dgm:prSet presAssocID="{3E2B136F-0118-4D31-8A37-EBBCE5A79901}" presName="level" presStyleLbl="node1" presStyleIdx="3" presStyleCnt="4" custLinFactNeighborX="-192" custLinFactNeighborY="6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EDAD2-B079-4676-A029-30CE17CA1560}" type="pres">
      <dgm:prSet presAssocID="{3E2B136F-0118-4D31-8A37-EBBCE5A799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EE4CF-CC50-4727-A649-C60BDBBA242D}" type="presOf" srcId="{3F1838B7-1C76-455F-AAF1-333AF0D7072C}" destId="{6941A7EA-4F43-4BF5-BE1F-B880662CE5E8}" srcOrd="0" destOrd="0" presId="urn:microsoft.com/office/officeart/2005/8/layout/pyramid1"/>
    <dgm:cxn modelId="{2DA80531-89E6-4587-84B2-88AE3ECBB132}" srcId="{2B564821-C08D-4946-ACA5-42AB15196E1B}" destId="{3E2B136F-0118-4D31-8A37-EBBCE5A79901}" srcOrd="3" destOrd="0" parTransId="{507903D1-1C18-4D35-9425-23517D17D911}" sibTransId="{79DA0690-13CC-40B3-B53D-B7C0B71964E9}"/>
    <dgm:cxn modelId="{C215B8FE-AD76-4272-A48C-BDE8FD83CA48}" type="presOf" srcId="{3E2B136F-0118-4D31-8A37-EBBCE5A79901}" destId="{9E3767DA-96D1-4A26-A370-603CCB9C21A1}" srcOrd="0" destOrd="0" presId="urn:microsoft.com/office/officeart/2005/8/layout/pyramid1"/>
    <dgm:cxn modelId="{72246B5A-7AB5-4A25-8F0E-F2775C7AD26D}" srcId="{2B564821-C08D-4946-ACA5-42AB15196E1B}" destId="{BBA4DB82-7437-4BEA-B9AE-CD9B9D9D370F}" srcOrd="2" destOrd="0" parTransId="{85CA7BC4-A733-44E2-A6EE-A18CA8204890}" sibTransId="{B43C97EF-B661-47FA-BF46-9F102854FEC0}"/>
    <dgm:cxn modelId="{A8BD114F-496F-4822-A993-BE9A8E87E973}" type="presOf" srcId="{3E2B136F-0118-4D31-8A37-EBBCE5A79901}" destId="{A34EDAD2-B079-4676-A029-30CE17CA1560}" srcOrd="1" destOrd="0" presId="urn:microsoft.com/office/officeart/2005/8/layout/pyramid1"/>
    <dgm:cxn modelId="{0A292C95-17D6-4770-AFAB-52EE3F8734A8}" srcId="{2B564821-C08D-4946-ACA5-42AB15196E1B}" destId="{35EDC567-C081-44C9-860D-D0B1B2E50E8D}" srcOrd="0" destOrd="0" parTransId="{2C4652B6-6C4F-4D18-BCAE-EBABADD91A12}" sibTransId="{2201FF0F-A495-461C-95CE-7F8D391FFCB0}"/>
    <dgm:cxn modelId="{FE669861-4EF5-407C-99CA-7F3393CBD88B}" type="presOf" srcId="{BBA4DB82-7437-4BEA-B9AE-CD9B9D9D370F}" destId="{BE79272E-528F-458B-8D20-3ECFD7C79951}" srcOrd="0" destOrd="0" presId="urn:microsoft.com/office/officeart/2005/8/layout/pyramid1"/>
    <dgm:cxn modelId="{7A304B33-6BBA-46FB-BCC2-F4CDC6860401}" type="presOf" srcId="{3F1838B7-1C76-455F-AAF1-333AF0D7072C}" destId="{B27BDBE1-8D2D-45DC-B68A-E717BC00DD23}" srcOrd="1" destOrd="0" presId="urn:microsoft.com/office/officeart/2005/8/layout/pyramid1"/>
    <dgm:cxn modelId="{E1BDAA77-AFE5-4ED9-9C6F-3376747B735C}" type="presOf" srcId="{BBA4DB82-7437-4BEA-B9AE-CD9B9D9D370F}" destId="{04360CC9-6E23-4CE5-A178-99FAB987B5B1}" srcOrd="1" destOrd="0" presId="urn:microsoft.com/office/officeart/2005/8/layout/pyramid1"/>
    <dgm:cxn modelId="{3B66A3F4-4F9D-41F7-AA84-A36CC539FB4D}" type="presOf" srcId="{2B564821-C08D-4946-ACA5-42AB15196E1B}" destId="{6A45FFEF-16C0-4519-ADE7-75ABF688F1A1}" srcOrd="0" destOrd="0" presId="urn:microsoft.com/office/officeart/2005/8/layout/pyramid1"/>
    <dgm:cxn modelId="{CF8B6A08-CEA3-4E46-8567-C1EDC9BEA270}" type="presOf" srcId="{35EDC567-C081-44C9-860D-D0B1B2E50E8D}" destId="{A770E840-B666-4D9B-802E-7006CD652FB1}" srcOrd="0" destOrd="0" presId="urn:microsoft.com/office/officeart/2005/8/layout/pyramid1"/>
    <dgm:cxn modelId="{FA5EEFA4-BA17-42A2-9F5F-6334B2E77175}" srcId="{2B564821-C08D-4946-ACA5-42AB15196E1B}" destId="{3F1838B7-1C76-455F-AAF1-333AF0D7072C}" srcOrd="1" destOrd="0" parTransId="{EAA12BB5-0EE2-46A7-87FB-3B57B67AD802}" sibTransId="{06B97C9B-EDBA-414D-883A-1A65E8FBB112}"/>
    <dgm:cxn modelId="{AE798CF0-2328-4FEF-9188-C0225A9962CC}" type="presOf" srcId="{35EDC567-C081-44C9-860D-D0B1B2E50E8D}" destId="{69CCD7BE-A84C-496D-AB6A-70F2DD22E5B5}" srcOrd="1" destOrd="0" presId="urn:microsoft.com/office/officeart/2005/8/layout/pyramid1"/>
    <dgm:cxn modelId="{1A0E7497-F104-4B26-B30A-EF40DBDFE6E0}" type="presParOf" srcId="{6A45FFEF-16C0-4519-ADE7-75ABF688F1A1}" destId="{A9EF9181-343E-4416-B075-79F20D8A41E4}" srcOrd="0" destOrd="0" presId="urn:microsoft.com/office/officeart/2005/8/layout/pyramid1"/>
    <dgm:cxn modelId="{F92B5C58-D0BC-4C3D-8955-AE2F4E959891}" type="presParOf" srcId="{A9EF9181-343E-4416-B075-79F20D8A41E4}" destId="{A770E840-B666-4D9B-802E-7006CD652FB1}" srcOrd="0" destOrd="0" presId="urn:microsoft.com/office/officeart/2005/8/layout/pyramid1"/>
    <dgm:cxn modelId="{DA55B98A-92A3-42B7-A398-F7CCBDAEFBE0}" type="presParOf" srcId="{A9EF9181-343E-4416-B075-79F20D8A41E4}" destId="{69CCD7BE-A84C-496D-AB6A-70F2DD22E5B5}" srcOrd="1" destOrd="0" presId="urn:microsoft.com/office/officeart/2005/8/layout/pyramid1"/>
    <dgm:cxn modelId="{C4AADC0A-57BE-433D-A1F9-73186FC55684}" type="presParOf" srcId="{6A45FFEF-16C0-4519-ADE7-75ABF688F1A1}" destId="{DE2A5298-45DF-4CF8-BE5D-990C93F00B03}" srcOrd="1" destOrd="0" presId="urn:microsoft.com/office/officeart/2005/8/layout/pyramid1"/>
    <dgm:cxn modelId="{066FB3B0-FCF0-47F8-A06A-CA5C4B9ED734}" type="presParOf" srcId="{DE2A5298-45DF-4CF8-BE5D-990C93F00B03}" destId="{6941A7EA-4F43-4BF5-BE1F-B880662CE5E8}" srcOrd="0" destOrd="0" presId="urn:microsoft.com/office/officeart/2005/8/layout/pyramid1"/>
    <dgm:cxn modelId="{7D65024C-BC50-4607-B5BB-4695F56BB2D6}" type="presParOf" srcId="{DE2A5298-45DF-4CF8-BE5D-990C93F00B03}" destId="{B27BDBE1-8D2D-45DC-B68A-E717BC00DD23}" srcOrd="1" destOrd="0" presId="urn:microsoft.com/office/officeart/2005/8/layout/pyramid1"/>
    <dgm:cxn modelId="{E5E145EB-8F2C-4165-BD39-628D7153A8DC}" type="presParOf" srcId="{6A45FFEF-16C0-4519-ADE7-75ABF688F1A1}" destId="{965A8E72-5A54-4C35-909C-D51CA6919803}" srcOrd="2" destOrd="0" presId="urn:microsoft.com/office/officeart/2005/8/layout/pyramid1"/>
    <dgm:cxn modelId="{7EF08B2B-1755-4463-8AF9-9364CE1033EA}" type="presParOf" srcId="{965A8E72-5A54-4C35-909C-D51CA6919803}" destId="{BE79272E-528F-458B-8D20-3ECFD7C79951}" srcOrd="0" destOrd="0" presId="urn:microsoft.com/office/officeart/2005/8/layout/pyramid1"/>
    <dgm:cxn modelId="{AA21AC45-AB40-49AE-842C-E7379B88C5B4}" type="presParOf" srcId="{965A8E72-5A54-4C35-909C-D51CA6919803}" destId="{04360CC9-6E23-4CE5-A178-99FAB987B5B1}" srcOrd="1" destOrd="0" presId="urn:microsoft.com/office/officeart/2005/8/layout/pyramid1"/>
    <dgm:cxn modelId="{76BA0C42-FAB1-4B74-A99B-B17533D6D0B5}" type="presParOf" srcId="{6A45FFEF-16C0-4519-ADE7-75ABF688F1A1}" destId="{252E2A0E-9FEF-490C-A9BB-6DF384CA10B1}" srcOrd="3" destOrd="0" presId="urn:microsoft.com/office/officeart/2005/8/layout/pyramid1"/>
    <dgm:cxn modelId="{6EBF6FBA-75B7-41EE-A895-6A05D8103401}" type="presParOf" srcId="{252E2A0E-9FEF-490C-A9BB-6DF384CA10B1}" destId="{9E3767DA-96D1-4A26-A370-603CCB9C21A1}" srcOrd="0" destOrd="0" presId="urn:microsoft.com/office/officeart/2005/8/layout/pyramid1"/>
    <dgm:cxn modelId="{EA35A51A-D05C-4694-AF18-6906AE4421E8}" type="presParOf" srcId="{252E2A0E-9FEF-490C-A9BB-6DF384CA10B1}" destId="{A34EDAD2-B079-4676-A029-30CE17CA156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C7D0A0-B852-4A99-84C4-3DBD0778C3B6}" type="doc">
      <dgm:prSet loTypeId="urn:microsoft.com/office/officeart/2005/8/layout/pyramid3" loCatId="pyramid" qsTypeId="urn:microsoft.com/office/officeart/2005/8/quickstyle/simple5" qsCatId="simple" csTypeId="urn:microsoft.com/office/officeart/2005/8/colors/colorful3" csCatId="colorful" phldr="1"/>
      <dgm:spPr/>
    </dgm:pt>
    <dgm:pt modelId="{67DAD7A0-2933-4F8F-BC9A-883C5D867742}">
      <dgm:prSet phldrT="[Текст]"/>
      <dgm:spPr>
        <a:solidFill>
          <a:srgbClr val="FFA74F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Профессиональное </a:t>
          </a:r>
          <a:endParaRPr lang="ru-RU" dirty="0"/>
        </a:p>
      </dgm:t>
    </dgm:pt>
    <dgm:pt modelId="{591BFC72-B471-4442-9C83-CAE2E4E472D9}" type="parTrans" cxnId="{9755D8BF-0FF6-497A-976B-5DEB93D2204C}">
      <dgm:prSet/>
      <dgm:spPr/>
      <dgm:t>
        <a:bodyPr/>
        <a:lstStyle/>
        <a:p>
          <a:endParaRPr lang="ru-RU"/>
        </a:p>
      </dgm:t>
    </dgm:pt>
    <dgm:pt modelId="{62E53DA4-DCC4-4214-8741-5332444DD996}" type="sibTrans" cxnId="{9755D8BF-0FF6-497A-976B-5DEB93D2204C}">
      <dgm:prSet/>
      <dgm:spPr/>
      <dgm:t>
        <a:bodyPr/>
        <a:lstStyle/>
        <a:p>
          <a:endParaRPr lang="ru-RU"/>
        </a:p>
      </dgm:t>
    </dgm:pt>
    <dgm:pt modelId="{AB4260F7-3542-4D22-BEDE-E824C51A161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</a:t>
          </a:r>
          <a:endParaRPr lang="ru-RU" dirty="0"/>
        </a:p>
      </dgm:t>
    </dgm:pt>
    <dgm:pt modelId="{3B3473D5-6825-4D0E-9DBA-13CF4279D6BA}" type="parTrans" cxnId="{DE665CBF-3D5A-4CBB-8627-25E0C3906ED7}">
      <dgm:prSet/>
      <dgm:spPr/>
      <dgm:t>
        <a:bodyPr/>
        <a:lstStyle/>
        <a:p>
          <a:endParaRPr lang="ru-RU"/>
        </a:p>
      </dgm:t>
    </dgm:pt>
    <dgm:pt modelId="{186A26BE-6BB7-4352-8C6A-8DFDDCCE0969}" type="sibTrans" cxnId="{DE665CBF-3D5A-4CBB-8627-25E0C3906ED7}">
      <dgm:prSet/>
      <dgm:spPr/>
      <dgm:t>
        <a:bodyPr/>
        <a:lstStyle/>
        <a:p>
          <a:endParaRPr lang="ru-RU"/>
        </a:p>
      </dgm:t>
    </dgm:pt>
    <dgm:pt modelId="{D0214676-0258-4C39-894E-8BF31B685AD5}">
      <dgm:prSet/>
      <dgm:spPr/>
      <dgm:t>
        <a:bodyPr/>
        <a:lstStyle/>
        <a:p>
          <a:endParaRPr lang="ru-RU" dirty="0"/>
        </a:p>
      </dgm:t>
    </dgm:pt>
    <dgm:pt modelId="{AF2943F1-9B93-482C-A5C1-BB448B59855D}" type="parTrans" cxnId="{42E50D04-DDC1-4585-84F5-9A1EA4DCF1C5}">
      <dgm:prSet/>
      <dgm:spPr/>
      <dgm:t>
        <a:bodyPr/>
        <a:lstStyle/>
        <a:p>
          <a:endParaRPr lang="ru-RU"/>
        </a:p>
      </dgm:t>
    </dgm:pt>
    <dgm:pt modelId="{1BD23DDD-76DD-4128-BB16-9FEED1D93E50}" type="sibTrans" cxnId="{42E50D04-DDC1-4585-84F5-9A1EA4DCF1C5}">
      <dgm:prSet/>
      <dgm:spPr/>
      <dgm:t>
        <a:bodyPr/>
        <a:lstStyle/>
        <a:p>
          <a:endParaRPr lang="ru-RU"/>
        </a:p>
      </dgm:t>
    </dgm:pt>
    <dgm:pt modelId="{295E9EA0-B5DD-42B6-88CA-43C67978F00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Интересы и хобби</a:t>
          </a:r>
          <a:endParaRPr lang="ru-RU" dirty="0"/>
        </a:p>
      </dgm:t>
    </dgm:pt>
    <dgm:pt modelId="{05C16DCA-E716-43FE-BE21-6120621920E6}" type="parTrans" cxnId="{57E6D869-9729-4C1D-9115-6F53C979A2FA}">
      <dgm:prSet/>
      <dgm:spPr/>
      <dgm:t>
        <a:bodyPr/>
        <a:lstStyle/>
        <a:p>
          <a:endParaRPr lang="ru-RU"/>
        </a:p>
      </dgm:t>
    </dgm:pt>
    <dgm:pt modelId="{3B82F0F6-A611-4DA8-A606-A643E0BE7220}" type="sibTrans" cxnId="{57E6D869-9729-4C1D-9115-6F53C979A2FA}">
      <dgm:prSet/>
      <dgm:spPr/>
      <dgm:t>
        <a:bodyPr/>
        <a:lstStyle/>
        <a:p>
          <a:endParaRPr lang="ru-RU"/>
        </a:p>
      </dgm:t>
    </dgm:pt>
    <dgm:pt modelId="{E246D68D-89B0-4CEA-B9BB-F41A2980ACEB}" type="pres">
      <dgm:prSet presAssocID="{34C7D0A0-B852-4A99-84C4-3DBD0778C3B6}" presName="Name0" presStyleCnt="0">
        <dgm:presLayoutVars>
          <dgm:dir/>
          <dgm:animLvl val="lvl"/>
          <dgm:resizeHandles val="exact"/>
        </dgm:presLayoutVars>
      </dgm:prSet>
      <dgm:spPr/>
    </dgm:pt>
    <dgm:pt modelId="{5A23B35E-8855-4EF8-8830-B717E8284D7B}" type="pres">
      <dgm:prSet presAssocID="{67DAD7A0-2933-4F8F-BC9A-883C5D867742}" presName="Name8" presStyleCnt="0"/>
      <dgm:spPr/>
    </dgm:pt>
    <dgm:pt modelId="{47B381DC-63B9-40FB-99C3-4D524522C041}" type="pres">
      <dgm:prSet presAssocID="{67DAD7A0-2933-4F8F-BC9A-883C5D86774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77799-8779-4783-9847-0CF72F57B684}" type="pres">
      <dgm:prSet presAssocID="{67DAD7A0-2933-4F8F-BC9A-883C5D8677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8041D-98FC-462B-A058-796B0C848EE6}" type="pres">
      <dgm:prSet presAssocID="{AB4260F7-3542-4D22-BEDE-E824C51A161D}" presName="Name8" presStyleCnt="0"/>
      <dgm:spPr/>
    </dgm:pt>
    <dgm:pt modelId="{534C3167-2B3A-4583-9751-D19FD3F58257}" type="pres">
      <dgm:prSet presAssocID="{AB4260F7-3542-4D22-BEDE-E824C51A161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D3AE4-BD2B-4427-8E2D-52CC0346E64B}" type="pres">
      <dgm:prSet presAssocID="{AB4260F7-3542-4D22-BEDE-E824C51A16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85763-C428-4787-A962-FA6FA198FC06}" type="pres">
      <dgm:prSet presAssocID="{295E9EA0-B5DD-42B6-88CA-43C67978F00A}" presName="Name8" presStyleCnt="0"/>
      <dgm:spPr/>
    </dgm:pt>
    <dgm:pt modelId="{401CE485-FB21-4B9C-B53B-0E338C6A7E66}" type="pres">
      <dgm:prSet presAssocID="{295E9EA0-B5DD-42B6-88CA-43C67978F00A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C6658-1E1D-4368-BD2A-DAC6D8ABEBA6}" type="pres">
      <dgm:prSet presAssocID="{295E9EA0-B5DD-42B6-88CA-43C67978F0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3B09-AB31-4870-BF6A-C6266ADB8A09}" type="pres">
      <dgm:prSet presAssocID="{D0214676-0258-4C39-894E-8BF31B685AD5}" presName="Name8" presStyleCnt="0"/>
      <dgm:spPr/>
    </dgm:pt>
    <dgm:pt modelId="{BF0BA7FA-AC41-4250-8732-B374B6B6A9F0}" type="pres">
      <dgm:prSet presAssocID="{D0214676-0258-4C39-894E-8BF31B685AD5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687A7-5096-41F4-A5CB-3B7FDB8358E6}" type="pres">
      <dgm:prSet presAssocID="{D0214676-0258-4C39-894E-8BF31B685A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50D04-DDC1-4585-84F5-9A1EA4DCF1C5}" srcId="{34C7D0A0-B852-4A99-84C4-3DBD0778C3B6}" destId="{D0214676-0258-4C39-894E-8BF31B685AD5}" srcOrd="3" destOrd="0" parTransId="{AF2943F1-9B93-482C-A5C1-BB448B59855D}" sibTransId="{1BD23DDD-76DD-4128-BB16-9FEED1D93E50}"/>
    <dgm:cxn modelId="{A06BACF0-3FEF-4718-B8F9-271D534B6F17}" type="presOf" srcId="{67DAD7A0-2933-4F8F-BC9A-883C5D867742}" destId="{57977799-8779-4783-9847-0CF72F57B684}" srcOrd="1" destOrd="0" presId="urn:microsoft.com/office/officeart/2005/8/layout/pyramid3"/>
    <dgm:cxn modelId="{EDC0B723-EF4F-44EE-8C72-A612C8CB7096}" type="presOf" srcId="{D0214676-0258-4C39-894E-8BF31B685AD5}" destId="{BAA687A7-5096-41F4-A5CB-3B7FDB8358E6}" srcOrd="1" destOrd="0" presId="urn:microsoft.com/office/officeart/2005/8/layout/pyramid3"/>
    <dgm:cxn modelId="{57E6D869-9729-4C1D-9115-6F53C979A2FA}" srcId="{34C7D0A0-B852-4A99-84C4-3DBD0778C3B6}" destId="{295E9EA0-B5DD-42B6-88CA-43C67978F00A}" srcOrd="2" destOrd="0" parTransId="{05C16DCA-E716-43FE-BE21-6120621920E6}" sibTransId="{3B82F0F6-A611-4DA8-A606-A643E0BE7220}"/>
    <dgm:cxn modelId="{7051E634-6440-47EE-8834-FCA7E89A7DA5}" type="presOf" srcId="{34C7D0A0-B852-4A99-84C4-3DBD0778C3B6}" destId="{E246D68D-89B0-4CEA-B9BB-F41A2980ACEB}" srcOrd="0" destOrd="0" presId="urn:microsoft.com/office/officeart/2005/8/layout/pyramid3"/>
    <dgm:cxn modelId="{A0E1CD6B-ECDB-44C2-B185-D6CBC62D8F78}" type="presOf" srcId="{295E9EA0-B5DD-42B6-88CA-43C67978F00A}" destId="{B32C6658-1E1D-4368-BD2A-DAC6D8ABEBA6}" srcOrd="1" destOrd="0" presId="urn:microsoft.com/office/officeart/2005/8/layout/pyramid3"/>
    <dgm:cxn modelId="{DE665CBF-3D5A-4CBB-8627-25E0C3906ED7}" srcId="{34C7D0A0-B852-4A99-84C4-3DBD0778C3B6}" destId="{AB4260F7-3542-4D22-BEDE-E824C51A161D}" srcOrd="1" destOrd="0" parTransId="{3B3473D5-6825-4D0E-9DBA-13CF4279D6BA}" sibTransId="{186A26BE-6BB7-4352-8C6A-8DFDDCCE0969}"/>
    <dgm:cxn modelId="{AA7983D8-D925-48A7-A84F-1674BB372393}" type="presOf" srcId="{AB4260F7-3542-4D22-BEDE-E824C51A161D}" destId="{534C3167-2B3A-4583-9751-D19FD3F58257}" srcOrd="0" destOrd="0" presId="urn:microsoft.com/office/officeart/2005/8/layout/pyramid3"/>
    <dgm:cxn modelId="{F5E8D0A6-83B2-49C4-B9AF-B0622D700D32}" type="presOf" srcId="{295E9EA0-B5DD-42B6-88CA-43C67978F00A}" destId="{401CE485-FB21-4B9C-B53B-0E338C6A7E66}" srcOrd="0" destOrd="0" presId="urn:microsoft.com/office/officeart/2005/8/layout/pyramid3"/>
    <dgm:cxn modelId="{E98273A9-FC38-4F1F-A451-41C119CBF9F4}" type="presOf" srcId="{D0214676-0258-4C39-894E-8BF31B685AD5}" destId="{BF0BA7FA-AC41-4250-8732-B374B6B6A9F0}" srcOrd="0" destOrd="0" presId="urn:microsoft.com/office/officeart/2005/8/layout/pyramid3"/>
    <dgm:cxn modelId="{E8BEF776-50DB-40BD-AA77-93F145A78BB2}" type="presOf" srcId="{67DAD7A0-2933-4F8F-BC9A-883C5D867742}" destId="{47B381DC-63B9-40FB-99C3-4D524522C041}" srcOrd="0" destOrd="0" presId="urn:microsoft.com/office/officeart/2005/8/layout/pyramid3"/>
    <dgm:cxn modelId="{9755D8BF-0FF6-497A-976B-5DEB93D2204C}" srcId="{34C7D0A0-B852-4A99-84C4-3DBD0778C3B6}" destId="{67DAD7A0-2933-4F8F-BC9A-883C5D867742}" srcOrd="0" destOrd="0" parTransId="{591BFC72-B471-4442-9C83-CAE2E4E472D9}" sibTransId="{62E53DA4-DCC4-4214-8741-5332444DD996}"/>
    <dgm:cxn modelId="{D929FB26-0956-47A2-9572-9750698DC4D8}" type="presOf" srcId="{AB4260F7-3542-4D22-BEDE-E824C51A161D}" destId="{80AD3AE4-BD2B-4427-8E2D-52CC0346E64B}" srcOrd="1" destOrd="0" presId="urn:microsoft.com/office/officeart/2005/8/layout/pyramid3"/>
    <dgm:cxn modelId="{A266C1FD-0039-44A6-8C3C-B8E492C182F6}" type="presParOf" srcId="{E246D68D-89B0-4CEA-B9BB-F41A2980ACEB}" destId="{5A23B35E-8855-4EF8-8830-B717E8284D7B}" srcOrd="0" destOrd="0" presId="urn:microsoft.com/office/officeart/2005/8/layout/pyramid3"/>
    <dgm:cxn modelId="{4A88166B-DB5A-4C57-8073-250A0AAEB5C9}" type="presParOf" srcId="{5A23B35E-8855-4EF8-8830-B717E8284D7B}" destId="{47B381DC-63B9-40FB-99C3-4D524522C041}" srcOrd="0" destOrd="0" presId="urn:microsoft.com/office/officeart/2005/8/layout/pyramid3"/>
    <dgm:cxn modelId="{8D77153F-F65E-451F-BF07-04BD85673C43}" type="presParOf" srcId="{5A23B35E-8855-4EF8-8830-B717E8284D7B}" destId="{57977799-8779-4783-9847-0CF72F57B684}" srcOrd="1" destOrd="0" presId="urn:microsoft.com/office/officeart/2005/8/layout/pyramid3"/>
    <dgm:cxn modelId="{FF5DCE00-2013-4A36-93B7-790E9A1D41AB}" type="presParOf" srcId="{E246D68D-89B0-4CEA-B9BB-F41A2980ACEB}" destId="{7258041D-98FC-462B-A058-796B0C848EE6}" srcOrd="1" destOrd="0" presId="urn:microsoft.com/office/officeart/2005/8/layout/pyramid3"/>
    <dgm:cxn modelId="{3B950C55-54AF-4E77-98FD-CEC759ABFBBA}" type="presParOf" srcId="{7258041D-98FC-462B-A058-796B0C848EE6}" destId="{534C3167-2B3A-4583-9751-D19FD3F58257}" srcOrd="0" destOrd="0" presId="urn:microsoft.com/office/officeart/2005/8/layout/pyramid3"/>
    <dgm:cxn modelId="{16B334EF-5F1F-48B6-9979-0CEEF662F073}" type="presParOf" srcId="{7258041D-98FC-462B-A058-796B0C848EE6}" destId="{80AD3AE4-BD2B-4427-8E2D-52CC0346E64B}" srcOrd="1" destOrd="0" presId="urn:microsoft.com/office/officeart/2005/8/layout/pyramid3"/>
    <dgm:cxn modelId="{2F6A0040-D7D9-46AA-AAA6-2FF56D3618AC}" type="presParOf" srcId="{E246D68D-89B0-4CEA-B9BB-F41A2980ACEB}" destId="{2F185763-C428-4787-A962-FA6FA198FC06}" srcOrd="2" destOrd="0" presId="urn:microsoft.com/office/officeart/2005/8/layout/pyramid3"/>
    <dgm:cxn modelId="{8193795B-E7A7-4D28-8A34-1F3F74C250B6}" type="presParOf" srcId="{2F185763-C428-4787-A962-FA6FA198FC06}" destId="{401CE485-FB21-4B9C-B53B-0E338C6A7E66}" srcOrd="0" destOrd="0" presId="urn:microsoft.com/office/officeart/2005/8/layout/pyramid3"/>
    <dgm:cxn modelId="{6FA460DF-9B57-4355-8AE7-374957827C9D}" type="presParOf" srcId="{2F185763-C428-4787-A962-FA6FA198FC06}" destId="{B32C6658-1E1D-4368-BD2A-DAC6D8ABEBA6}" srcOrd="1" destOrd="0" presId="urn:microsoft.com/office/officeart/2005/8/layout/pyramid3"/>
    <dgm:cxn modelId="{6622EC79-98AC-4807-96E4-9C7C49BA965D}" type="presParOf" srcId="{E246D68D-89B0-4CEA-B9BB-F41A2980ACEB}" destId="{3AB43B09-AB31-4870-BF6A-C6266ADB8A09}" srcOrd="3" destOrd="0" presId="urn:microsoft.com/office/officeart/2005/8/layout/pyramid3"/>
    <dgm:cxn modelId="{25150E40-5FBA-45FF-A86F-A0EBADCF8FDA}" type="presParOf" srcId="{3AB43B09-AB31-4870-BF6A-C6266ADB8A09}" destId="{BF0BA7FA-AC41-4250-8732-B374B6B6A9F0}" srcOrd="0" destOrd="0" presId="urn:microsoft.com/office/officeart/2005/8/layout/pyramid3"/>
    <dgm:cxn modelId="{A9886528-612E-4A29-BAA4-BCDE9EBDCBBE}" type="presParOf" srcId="{3AB43B09-AB31-4870-BF6A-C6266ADB8A09}" destId="{BAA687A7-5096-41F4-A5CB-3B7FDB8358E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AAAA2A-BF2C-4F4E-B4DF-77699F245225}" type="doc">
      <dgm:prSet loTypeId="urn:microsoft.com/office/officeart/2005/8/layout/pyramid3" loCatId="pyramid" qsTypeId="urn:microsoft.com/office/officeart/2005/8/quickstyle/simple4" qsCatId="simple" csTypeId="urn:microsoft.com/office/officeart/2005/8/colors/colorful3" csCatId="colorful" phldr="1"/>
      <dgm:spPr/>
    </dgm:pt>
    <dgm:pt modelId="{CB4AB8E8-1987-4012-8880-9426A7774346}">
      <dgm:prSet phldrT="[Текст]" custT="1"/>
      <dgm:spPr/>
      <dgm:t>
        <a:bodyPr/>
        <a:lstStyle/>
        <a:p>
          <a:endParaRPr lang="ru-RU" sz="4000" dirty="0"/>
        </a:p>
      </dgm:t>
    </dgm:pt>
    <dgm:pt modelId="{89F5D061-3527-4F8E-A8B8-DD11FA9ACE0D}" type="parTrans" cxnId="{FD0ED392-D4EF-4C4D-B020-6B4C71040A42}">
      <dgm:prSet/>
      <dgm:spPr/>
      <dgm:t>
        <a:bodyPr/>
        <a:lstStyle/>
        <a:p>
          <a:endParaRPr lang="ru-RU"/>
        </a:p>
      </dgm:t>
    </dgm:pt>
    <dgm:pt modelId="{578B301B-8656-432F-9CA3-6F4E6DF36FD1}" type="sibTrans" cxnId="{FD0ED392-D4EF-4C4D-B020-6B4C71040A42}">
      <dgm:prSet/>
      <dgm:spPr/>
      <dgm:t>
        <a:bodyPr/>
        <a:lstStyle/>
        <a:p>
          <a:endParaRPr lang="ru-RU"/>
        </a:p>
      </dgm:t>
    </dgm:pt>
    <dgm:pt modelId="{D9E57E1D-1553-4723-987A-9EF0BC1FE477}">
      <dgm:prSet custT="1"/>
      <dgm:spPr>
        <a:solidFill>
          <a:srgbClr val="FFA74F"/>
        </a:solidFill>
      </dgm:spPr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</a:t>
          </a:r>
          <a:endParaRPr lang="ru-RU" sz="3200" dirty="0"/>
        </a:p>
      </dgm:t>
    </dgm:pt>
    <dgm:pt modelId="{E447496B-DFA3-4CD1-9480-2231598BC2D6}" type="parTrans" cxnId="{68111EAC-4B51-42D1-A9A5-AC0BC4871939}">
      <dgm:prSet/>
      <dgm:spPr/>
      <dgm:t>
        <a:bodyPr/>
        <a:lstStyle/>
        <a:p>
          <a:endParaRPr lang="ru-RU"/>
        </a:p>
      </dgm:t>
    </dgm:pt>
    <dgm:pt modelId="{6A063665-4D6C-430E-835E-7791C2FB9C30}" type="sibTrans" cxnId="{68111EAC-4B51-42D1-A9A5-AC0BC4871939}">
      <dgm:prSet/>
      <dgm:spPr/>
      <dgm:t>
        <a:bodyPr/>
        <a:lstStyle/>
        <a:p>
          <a:endParaRPr lang="ru-RU"/>
        </a:p>
      </dgm:t>
    </dgm:pt>
    <dgm:pt modelId="{FF17D93D-0578-48E0-8A6C-9F1CE9FDB757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Охрана здоровья</a:t>
          </a:r>
          <a:endParaRPr lang="ru-RU" sz="2800" dirty="0"/>
        </a:p>
      </dgm:t>
    </dgm:pt>
    <dgm:pt modelId="{51739B78-1F81-4CFA-BE53-02F21E9D7445}" type="parTrans" cxnId="{3F8FB65F-ACA4-4D46-975F-B6DA343E5C0B}">
      <dgm:prSet/>
      <dgm:spPr/>
      <dgm:t>
        <a:bodyPr/>
        <a:lstStyle/>
        <a:p>
          <a:endParaRPr lang="ru-RU"/>
        </a:p>
      </dgm:t>
    </dgm:pt>
    <dgm:pt modelId="{070F5C72-C055-4522-9482-0DDEDE120A77}" type="sibTrans" cxnId="{3F8FB65F-ACA4-4D46-975F-B6DA343E5C0B}">
      <dgm:prSet/>
      <dgm:spPr/>
      <dgm:t>
        <a:bodyPr/>
        <a:lstStyle/>
        <a:p>
          <a:endParaRPr lang="ru-RU"/>
        </a:p>
      </dgm:t>
    </dgm:pt>
    <dgm:pt modelId="{D5ADB3AC-03BB-48A0-9312-B04869E4EB8C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Иностранные языки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3DE7F-CDDA-45F3-8438-950E16F8E3BD}" type="parTrans" cxnId="{23639DCE-BD2B-480A-8375-D28BA3281F22}">
      <dgm:prSet/>
      <dgm:spPr/>
      <dgm:t>
        <a:bodyPr/>
        <a:lstStyle/>
        <a:p>
          <a:endParaRPr lang="ru-RU"/>
        </a:p>
      </dgm:t>
    </dgm:pt>
    <dgm:pt modelId="{1E51964C-4529-417D-9CAD-E0B2A67402BC}" type="sibTrans" cxnId="{23639DCE-BD2B-480A-8375-D28BA3281F22}">
      <dgm:prSet/>
      <dgm:spPr/>
      <dgm:t>
        <a:bodyPr/>
        <a:lstStyle/>
        <a:p>
          <a:endParaRPr lang="ru-RU"/>
        </a:p>
      </dgm:t>
    </dgm:pt>
    <dgm:pt modelId="{3EDA20D1-A3D8-47C6-A8F8-2634F4B79C20}" type="pres">
      <dgm:prSet presAssocID="{28AAAA2A-BF2C-4F4E-B4DF-77699F245225}" presName="Name0" presStyleCnt="0">
        <dgm:presLayoutVars>
          <dgm:dir/>
          <dgm:animLvl val="lvl"/>
          <dgm:resizeHandles val="exact"/>
        </dgm:presLayoutVars>
      </dgm:prSet>
      <dgm:spPr/>
    </dgm:pt>
    <dgm:pt modelId="{5C3DA459-01B1-4438-B418-C8A7E5B82772}" type="pres">
      <dgm:prSet presAssocID="{D9E57E1D-1553-4723-987A-9EF0BC1FE477}" presName="Name8" presStyleCnt="0"/>
      <dgm:spPr/>
    </dgm:pt>
    <dgm:pt modelId="{02DA41FA-D185-4EF4-8983-7953B04AB6E5}" type="pres">
      <dgm:prSet presAssocID="{D9E57E1D-1553-4723-987A-9EF0BC1FE47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C7A4C-C4BD-45F8-A942-47CA6878B4A8}" type="pres">
      <dgm:prSet presAssocID="{D9E57E1D-1553-4723-987A-9EF0BC1FE4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B9CA3-4C50-4212-AB7B-60D7ED31EA7F}" type="pres">
      <dgm:prSet presAssocID="{FF17D93D-0578-48E0-8A6C-9F1CE9FDB757}" presName="Name8" presStyleCnt="0"/>
      <dgm:spPr/>
    </dgm:pt>
    <dgm:pt modelId="{2B7ED50D-6413-4FAF-BAB6-C730B41501B5}" type="pres">
      <dgm:prSet presAssocID="{FF17D93D-0578-48E0-8A6C-9F1CE9FDB75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34B7D-BC34-4162-B060-6B36E153F774}" type="pres">
      <dgm:prSet presAssocID="{FF17D93D-0578-48E0-8A6C-9F1CE9FDB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9783B-4E55-46E6-82D3-913679C4CA9F}" type="pres">
      <dgm:prSet presAssocID="{D5ADB3AC-03BB-48A0-9312-B04869E4EB8C}" presName="Name8" presStyleCnt="0"/>
      <dgm:spPr/>
    </dgm:pt>
    <dgm:pt modelId="{C1DA964B-D930-436A-A9DB-5A087EFCC8A8}" type="pres">
      <dgm:prSet presAssocID="{D5ADB3AC-03BB-48A0-9312-B04869E4EB8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3DC6A-3D05-4117-AED5-F0C6E572E3B7}" type="pres">
      <dgm:prSet presAssocID="{D5ADB3AC-03BB-48A0-9312-B04869E4EB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FDCC-2536-4970-98AD-D32A24EC0E29}" type="pres">
      <dgm:prSet presAssocID="{CB4AB8E8-1987-4012-8880-9426A7774346}" presName="Name8" presStyleCnt="0"/>
      <dgm:spPr/>
    </dgm:pt>
    <dgm:pt modelId="{A0ED6585-8085-45D5-990A-43C018B7F238}" type="pres">
      <dgm:prSet presAssocID="{CB4AB8E8-1987-4012-8880-9426A777434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AEA42-3689-450E-BF37-5BE3D787B4FD}" type="pres">
      <dgm:prSet presAssocID="{CB4AB8E8-1987-4012-8880-9426A77743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27F8DB-00B3-42B4-8114-16AAB696AF9A}" type="presOf" srcId="{CB4AB8E8-1987-4012-8880-9426A7774346}" destId="{A0ED6585-8085-45D5-990A-43C018B7F238}" srcOrd="0" destOrd="0" presId="urn:microsoft.com/office/officeart/2005/8/layout/pyramid3"/>
    <dgm:cxn modelId="{23639DCE-BD2B-480A-8375-D28BA3281F22}" srcId="{28AAAA2A-BF2C-4F4E-B4DF-77699F245225}" destId="{D5ADB3AC-03BB-48A0-9312-B04869E4EB8C}" srcOrd="2" destOrd="0" parTransId="{F4D3DE7F-CDDA-45F3-8438-950E16F8E3BD}" sibTransId="{1E51964C-4529-417D-9CAD-E0B2A67402BC}"/>
    <dgm:cxn modelId="{C441CD33-567D-4A3F-9DC8-5657F4182A92}" type="presOf" srcId="{28AAAA2A-BF2C-4F4E-B4DF-77699F245225}" destId="{3EDA20D1-A3D8-47C6-A8F8-2634F4B79C20}" srcOrd="0" destOrd="0" presId="urn:microsoft.com/office/officeart/2005/8/layout/pyramid3"/>
    <dgm:cxn modelId="{CD8956F6-3301-4DC5-8897-4A1635AE9961}" type="presOf" srcId="{FF17D93D-0578-48E0-8A6C-9F1CE9FDB757}" destId="{4E734B7D-BC34-4162-B060-6B36E153F774}" srcOrd="1" destOrd="0" presId="urn:microsoft.com/office/officeart/2005/8/layout/pyramid3"/>
    <dgm:cxn modelId="{3F8FB65F-ACA4-4D46-975F-B6DA343E5C0B}" srcId="{28AAAA2A-BF2C-4F4E-B4DF-77699F245225}" destId="{FF17D93D-0578-48E0-8A6C-9F1CE9FDB757}" srcOrd="1" destOrd="0" parTransId="{51739B78-1F81-4CFA-BE53-02F21E9D7445}" sibTransId="{070F5C72-C055-4522-9482-0DDEDE120A77}"/>
    <dgm:cxn modelId="{D37EB919-EFA5-4556-9ED9-E2F989838A35}" type="presOf" srcId="{CB4AB8E8-1987-4012-8880-9426A7774346}" destId="{437AEA42-3689-450E-BF37-5BE3D787B4FD}" srcOrd="1" destOrd="0" presId="urn:microsoft.com/office/officeart/2005/8/layout/pyramid3"/>
    <dgm:cxn modelId="{55F2AA4C-1696-4F85-A9B7-64602E5004B2}" type="presOf" srcId="{D5ADB3AC-03BB-48A0-9312-B04869E4EB8C}" destId="{C1DA964B-D930-436A-A9DB-5A087EFCC8A8}" srcOrd="0" destOrd="0" presId="urn:microsoft.com/office/officeart/2005/8/layout/pyramid3"/>
    <dgm:cxn modelId="{09F4AFFA-DAB3-4B56-82C0-2DD8682111F5}" type="presOf" srcId="{D9E57E1D-1553-4723-987A-9EF0BC1FE477}" destId="{02DA41FA-D185-4EF4-8983-7953B04AB6E5}" srcOrd="0" destOrd="0" presId="urn:microsoft.com/office/officeart/2005/8/layout/pyramid3"/>
    <dgm:cxn modelId="{78ACBDA8-D19B-4E52-A41C-88DDC00F059F}" type="presOf" srcId="{D9E57E1D-1553-4723-987A-9EF0BC1FE477}" destId="{FA5C7A4C-C4BD-45F8-A942-47CA6878B4A8}" srcOrd="1" destOrd="0" presId="urn:microsoft.com/office/officeart/2005/8/layout/pyramid3"/>
    <dgm:cxn modelId="{FD0ED392-D4EF-4C4D-B020-6B4C71040A42}" srcId="{28AAAA2A-BF2C-4F4E-B4DF-77699F245225}" destId="{CB4AB8E8-1987-4012-8880-9426A7774346}" srcOrd="3" destOrd="0" parTransId="{89F5D061-3527-4F8E-A8B8-DD11FA9ACE0D}" sibTransId="{578B301B-8656-432F-9CA3-6F4E6DF36FD1}"/>
    <dgm:cxn modelId="{68111EAC-4B51-42D1-A9A5-AC0BC4871939}" srcId="{28AAAA2A-BF2C-4F4E-B4DF-77699F245225}" destId="{D9E57E1D-1553-4723-987A-9EF0BC1FE477}" srcOrd="0" destOrd="0" parTransId="{E447496B-DFA3-4CD1-9480-2231598BC2D6}" sibTransId="{6A063665-4D6C-430E-835E-7791C2FB9C30}"/>
    <dgm:cxn modelId="{151446DF-0359-42CF-B1F9-1DFCD21DE1B1}" type="presOf" srcId="{FF17D93D-0578-48E0-8A6C-9F1CE9FDB757}" destId="{2B7ED50D-6413-4FAF-BAB6-C730B41501B5}" srcOrd="0" destOrd="0" presId="urn:microsoft.com/office/officeart/2005/8/layout/pyramid3"/>
    <dgm:cxn modelId="{3598194E-D15A-4217-9720-AF9C46963C75}" type="presOf" srcId="{D5ADB3AC-03BB-48A0-9312-B04869E4EB8C}" destId="{A083DC6A-3D05-4117-AED5-F0C6E572E3B7}" srcOrd="1" destOrd="0" presId="urn:microsoft.com/office/officeart/2005/8/layout/pyramid3"/>
    <dgm:cxn modelId="{6C18DD7F-450F-484C-B84F-27E8F781918E}" type="presParOf" srcId="{3EDA20D1-A3D8-47C6-A8F8-2634F4B79C20}" destId="{5C3DA459-01B1-4438-B418-C8A7E5B82772}" srcOrd="0" destOrd="0" presId="urn:microsoft.com/office/officeart/2005/8/layout/pyramid3"/>
    <dgm:cxn modelId="{CE061716-36BE-4247-B7E1-3C5FF57B8788}" type="presParOf" srcId="{5C3DA459-01B1-4438-B418-C8A7E5B82772}" destId="{02DA41FA-D185-4EF4-8983-7953B04AB6E5}" srcOrd="0" destOrd="0" presId="urn:microsoft.com/office/officeart/2005/8/layout/pyramid3"/>
    <dgm:cxn modelId="{C360465B-B5A8-41A9-88D9-675786CD59E2}" type="presParOf" srcId="{5C3DA459-01B1-4438-B418-C8A7E5B82772}" destId="{FA5C7A4C-C4BD-45F8-A942-47CA6878B4A8}" srcOrd="1" destOrd="0" presId="urn:microsoft.com/office/officeart/2005/8/layout/pyramid3"/>
    <dgm:cxn modelId="{3ABC597A-849F-4189-8B96-9660EE26D9F3}" type="presParOf" srcId="{3EDA20D1-A3D8-47C6-A8F8-2634F4B79C20}" destId="{599B9CA3-4C50-4212-AB7B-60D7ED31EA7F}" srcOrd="1" destOrd="0" presId="urn:microsoft.com/office/officeart/2005/8/layout/pyramid3"/>
    <dgm:cxn modelId="{01D17701-8BBC-44CF-A586-DEDA7DD540A8}" type="presParOf" srcId="{599B9CA3-4C50-4212-AB7B-60D7ED31EA7F}" destId="{2B7ED50D-6413-4FAF-BAB6-C730B41501B5}" srcOrd="0" destOrd="0" presId="urn:microsoft.com/office/officeart/2005/8/layout/pyramid3"/>
    <dgm:cxn modelId="{BE6C242E-9978-43EF-91EC-803D603A97CB}" type="presParOf" srcId="{599B9CA3-4C50-4212-AB7B-60D7ED31EA7F}" destId="{4E734B7D-BC34-4162-B060-6B36E153F774}" srcOrd="1" destOrd="0" presId="urn:microsoft.com/office/officeart/2005/8/layout/pyramid3"/>
    <dgm:cxn modelId="{15146DAB-0FB6-4B13-B270-9EEA0F351503}" type="presParOf" srcId="{3EDA20D1-A3D8-47C6-A8F8-2634F4B79C20}" destId="{99A9783B-4E55-46E6-82D3-913679C4CA9F}" srcOrd="2" destOrd="0" presId="urn:microsoft.com/office/officeart/2005/8/layout/pyramid3"/>
    <dgm:cxn modelId="{4BB74849-5978-46BC-B1DC-DA1BF93437B7}" type="presParOf" srcId="{99A9783B-4E55-46E6-82D3-913679C4CA9F}" destId="{C1DA964B-D930-436A-A9DB-5A087EFCC8A8}" srcOrd="0" destOrd="0" presId="urn:microsoft.com/office/officeart/2005/8/layout/pyramid3"/>
    <dgm:cxn modelId="{2827BEEA-4DBA-4423-8F4C-EDE7E8087901}" type="presParOf" srcId="{99A9783B-4E55-46E6-82D3-913679C4CA9F}" destId="{A083DC6A-3D05-4117-AED5-F0C6E572E3B7}" srcOrd="1" destOrd="0" presId="urn:microsoft.com/office/officeart/2005/8/layout/pyramid3"/>
    <dgm:cxn modelId="{A2713B44-29C0-4DAE-B864-50C18C9F0B16}" type="presParOf" srcId="{3EDA20D1-A3D8-47C6-A8F8-2634F4B79C20}" destId="{6B36FDCC-2536-4970-98AD-D32A24EC0E29}" srcOrd="3" destOrd="0" presId="urn:microsoft.com/office/officeart/2005/8/layout/pyramid3"/>
    <dgm:cxn modelId="{4E4CFD6D-8916-4C4C-8266-4B8C1ADD844F}" type="presParOf" srcId="{6B36FDCC-2536-4970-98AD-D32A24EC0E29}" destId="{A0ED6585-8085-45D5-990A-43C018B7F238}" srcOrd="0" destOrd="0" presId="urn:microsoft.com/office/officeart/2005/8/layout/pyramid3"/>
    <dgm:cxn modelId="{3CF56BE9-910F-4BC7-BA32-65D05CA27CBB}" type="presParOf" srcId="{6B36FDCC-2536-4970-98AD-D32A24EC0E29}" destId="{437AEA42-3689-450E-BF37-5BE3D787B4F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3E371C-76FA-48B8-B153-5EF648A177CB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5444F66-841C-4E7E-9B8F-325131769C7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Телевидение</a:t>
          </a:r>
          <a:endParaRPr lang="ru-RU" dirty="0">
            <a:solidFill>
              <a:schemeClr val="bg1"/>
            </a:solidFill>
          </a:endParaRPr>
        </a:p>
      </dgm:t>
    </dgm:pt>
    <dgm:pt modelId="{B627D00D-5386-41DE-8CE5-0E908CA0BE3D}" type="parTrans" cxnId="{11148AA7-9361-42DC-9F67-ABD361AB92E1}">
      <dgm:prSet/>
      <dgm:spPr/>
      <dgm:t>
        <a:bodyPr/>
        <a:lstStyle/>
        <a:p>
          <a:endParaRPr lang="ru-RU"/>
        </a:p>
      </dgm:t>
    </dgm:pt>
    <dgm:pt modelId="{E74C4049-77BE-4395-91F9-39CC2CA3952E}" type="sibTrans" cxnId="{11148AA7-9361-42DC-9F67-ABD361AB92E1}">
      <dgm:prSet/>
      <dgm:spPr/>
      <dgm:t>
        <a:bodyPr/>
        <a:lstStyle/>
        <a:p>
          <a:endParaRPr lang="ru-RU"/>
        </a:p>
      </dgm:t>
    </dgm:pt>
    <dgm:pt modelId="{E655D806-937C-4CB4-AC3B-4C00EC8361D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Газеты, журналы</a:t>
          </a:r>
          <a:endParaRPr lang="ru-RU" dirty="0"/>
        </a:p>
      </dgm:t>
    </dgm:pt>
    <dgm:pt modelId="{786EEEBD-4501-43B5-BD2E-62C6D6DA4F65}" type="parTrans" cxnId="{526EA3F3-53A5-4D67-8FFE-271E92EE19F0}">
      <dgm:prSet/>
      <dgm:spPr/>
      <dgm:t>
        <a:bodyPr/>
        <a:lstStyle/>
        <a:p>
          <a:endParaRPr lang="ru-RU"/>
        </a:p>
      </dgm:t>
    </dgm:pt>
    <dgm:pt modelId="{34B139B3-629C-43D5-BB3E-FBEE0C197AF9}" type="sibTrans" cxnId="{526EA3F3-53A5-4D67-8FFE-271E92EE19F0}">
      <dgm:prSet/>
      <dgm:spPr/>
      <dgm:t>
        <a:bodyPr/>
        <a:lstStyle/>
        <a:p>
          <a:endParaRPr lang="ru-RU"/>
        </a:p>
      </dgm:t>
    </dgm:pt>
    <dgm:pt modelId="{5DEB6B8B-C3EC-411A-B970-FF1CCD093FC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Литература</a:t>
          </a:r>
          <a:endParaRPr lang="ru-RU" dirty="0"/>
        </a:p>
      </dgm:t>
    </dgm:pt>
    <dgm:pt modelId="{56BF83D4-870F-44AB-9226-0573BD2AAE03}" type="parTrans" cxnId="{7C033EEA-8A92-466B-BD40-DFE3C371B2F4}">
      <dgm:prSet/>
      <dgm:spPr/>
      <dgm:t>
        <a:bodyPr/>
        <a:lstStyle/>
        <a:p>
          <a:endParaRPr lang="ru-RU"/>
        </a:p>
      </dgm:t>
    </dgm:pt>
    <dgm:pt modelId="{075C51AA-FFED-4267-A30C-498AA0493E1A}" type="sibTrans" cxnId="{7C033EEA-8A92-466B-BD40-DFE3C371B2F4}">
      <dgm:prSet/>
      <dgm:spPr/>
      <dgm:t>
        <a:bodyPr/>
        <a:lstStyle/>
        <a:p>
          <a:endParaRPr lang="ru-RU"/>
        </a:p>
      </dgm:t>
    </dgm:pt>
    <dgm:pt modelId="{68B45099-59C6-4420-AC73-F7A0EB50BCC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</a:t>
          </a:r>
          <a:endParaRPr lang="ru-RU" dirty="0"/>
        </a:p>
      </dgm:t>
    </dgm:pt>
    <dgm:pt modelId="{39BB5B9D-2687-479E-8278-EE53360BB752}" type="parTrans" cxnId="{F3B49FAF-F48F-4261-81DA-B3FE664E2712}">
      <dgm:prSet/>
      <dgm:spPr/>
      <dgm:t>
        <a:bodyPr/>
        <a:lstStyle/>
        <a:p>
          <a:endParaRPr lang="ru-RU"/>
        </a:p>
      </dgm:t>
    </dgm:pt>
    <dgm:pt modelId="{435710E1-70F9-411B-9782-5A0615BB1B84}" type="sibTrans" cxnId="{F3B49FAF-F48F-4261-81DA-B3FE664E2712}">
      <dgm:prSet/>
      <dgm:spPr/>
      <dgm:t>
        <a:bodyPr/>
        <a:lstStyle/>
        <a:p>
          <a:endParaRPr lang="ru-RU"/>
        </a:p>
      </dgm:t>
    </dgm:pt>
    <dgm:pt modelId="{941D5E55-4E34-4581-83AB-01D5468B7739}" type="pres">
      <dgm:prSet presAssocID="{DC3E371C-76FA-48B8-B153-5EF648A177C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57E1F-F225-4FCE-8A34-E8DB2C4DA7AC}" type="pres">
      <dgm:prSet presAssocID="{B5444F66-841C-4E7E-9B8F-325131769C7F}" presName="composite" presStyleCnt="0"/>
      <dgm:spPr/>
    </dgm:pt>
    <dgm:pt modelId="{C7C591C9-D8F2-494E-8299-5E9277E27CAA}" type="pres">
      <dgm:prSet presAssocID="{B5444F66-841C-4E7E-9B8F-325131769C7F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B0D35221-9F06-4FF6-9538-ACB0BEEB9298}" type="pres">
      <dgm:prSet presAssocID="{B5444F66-841C-4E7E-9B8F-325131769C7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B5FC1-0CB4-4750-A321-631B7A0755D8}" type="pres">
      <dgm:prSet presAssocID="{E74C4049-77BE-4395-91F9-39CC2CA3952E}" presName="spacing" presStyleCnt="0"/>
      <dgm:spPr/>
    </dgm:pt>
    <dgm:pt modelId="{9A6BD095-FB4F-4818-A7D2-E17B10D08ACD}" type="pres">
      <dgm:prSet presAssocID="{E655D806-937C-4CB4-AC3B-4C00EC8361DC}" presName="composite" presStyleCnt="0"/>
      <dgm:spPr/>
    </dgm:pt>
    <dgm:pt modelId="{6CBF8449-3C9B-45BD-A1D0-7C9A956CC6FB}" type="pres">
      <dgm:prSet presAssocID="{E655D806-937C-4CB4-AC3B-4C00EC8361DC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594046A7-B249-4875-AAD0-98158FE5A43C}" type="pres">
      <dgm:prSet presAssocID="{E655D806-937C-4CB4-AC3B-4C00EC8361D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233F7-38AF-4941-A061-3200D78224BC}" type="pres">
      <dgm:prSet presAssocID="{34B139B3-629C-43D5-BB3E-FBEE0C197AF9}" presName="spacing" presStyleCnt="0"/>
      <dgm:spPr/>
    </dgm:pt>
    <dgm:pt modelId="{E952D6E1-1F6A-4F19-BE6E-3FDBDC1158C5}" type="pres">
      <dgm:prSet presAssocID="{5DEB6B8B-C3EC-411A-B970-FF1CCD093FCC}" presName="composite" presStyleCnt="0"/>
      <dgm:spPr/>
    </dgm:pt>
    <dgm:pt modelId="{DF52368F-977A-47CC-9623-FAC29C99D309}" type="pres">
      <dgm:prSet presAssocID="{5DEB6B8B-C3EC-411A-B970-FF1CCD093FCC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8D97D542-514B-4165-98F5-D7E9AECADFBF}" type="pres">
      <dgm:prSet presAssocID="{5DEB6B8B-C3EC-411A-B970-FF1CCD093FC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2E611-0338-4532-B6BE-567A79ED0E13}" type="pres">
      <dgm:prSet presAssocID="{075C51AA-FFED-4267-A30C-498AA0493E1A}" presName="spacing" presStyleCnt="0"/>
      <dgm:spPr/>
    </dgm:pt>
    <dgm:pt modelId="{183B29DC-4800-40D0-927E-561779A0EC1F}" type="pres">
      <dgm:prSet presAssocID="{68B45099-59C6-4420-AC73-F7A0EB50BCC0}" presName="composite" presStyleCnt="0"/>
      <dgm:spPr/>
    </dgm:pt>
    <dgm:pt modelId="{EE654C3D-270A-481E-8819-57D181A2CF37}" type="pres">
      <dgm:prSet presAssocID="{68B45099-59C6-4420-AC73-F7A0EB50BCC0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CDA38853-071B-4984-BD45-08AC50C25D97}" type="pres">
      <dgm:prSet presAssocID="{68B45099-59C6-4420-AC73-F7A0EB50BCC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6EA3F3-53A5-4D67-8FFE-271E92EE19F0}" srcId="{DC3E371C-76FA-48B8-B153-5EF648A177CB}" destId="{E655D806-937C-4CB4-AC3B-4C00EC8361DC}" srcOrd="1" destOrd="0" parTransId="{786EEEBD-4501-43B5-BD2E-62C6D6DA4F65}" sibTransId="{34B139B3-629C-43D5-BB3E-FBEE0C197AF9}"/>
    <dgm:cxn modelId="{9F73A777-3277-4CAC-B7ED-A540A568A13B}" type="presOf" srcId="{5DEB6B8B-C3EC-411A-B970-FF1CCD093FCC}" destId="{8D97D542-514B-4165-98F5-D7E9AECADFBF}" srcOrd="0" destOrd="0" presId="urn:microsoft.com/office/officeart/2005/8/layout/vList3"/>
    <dgm:cxn modelId="{11148AA7-9361-42DC-9F67-ABD361AB92E1}" srcId="{DC3E371C-76FA-48B8-B153-5EF648A177CB}" destId="{B5444F66-841C-4E7E-9B8F-325131769C7F}" srcOrd="0" destOrd="0" parTransId="{B627D00D-5386-41DE-8CE5-0E908CA0BE3D}" sibTransId="{E74C4049-77BE-4395-91F9-39CC2CA3952E}"/>
    <dgm:cxn modelId="{F3B49FAF-F48F-4261-81DA-B3FE664E2712}" srcId="{DC3E371C-76FA-48B8-B153-5EF648A177CB}" destId="{68B45099-59C6-4420-AC73-F7A0EB50BCC0}" srcOrd="3" destOrd="0" parTransId="{39BB5B9D-2687-479E-8278-EE53360BB752}" sibTransId="{435710E1-70F9-411B-9782-5A0615BB1B84}"/>
    <dgm:cxn modelId="{D4FE32CC-770E-467D-8266-AAA72FD4AD02}" type="presOf" srcId="{B5444F66-841C-4E7E-9B8F-325131769C7F}" destId="{B0D35221-9F06-4FF6-9538-ACB0BEEB9298}" srcOrd="0" destOrd="0" presId="urn:microsoft.com/office/officeart/2005/8/layout/vList3"/>
    <dgm:cxn modelId="{115CAF11-3CD5-4B4C-87FF-6E6FA085ADE4}" type="presOf" srcId="{68B45099-59C6-4420-AC73-F7A0EB50BCC0}" destId="{CDA38853-071B-4984-BD45-08AC50C25D97}" srcOrd="0" destOrd="0" presId="urn:microsoft.com/office/officeart/2005/8/layout/vList3"/>
    <dgm:cxn modelId="{7C033EEA-8A92-466B-BD40-DFE3C371B2F4}" srcId="{DC3E371C-76FA-48B8-B153-5EF648A177CB}" destId="{5DEB6B8B-C3EC-411A-B970-FF1CCD093FCC}" srcOrd="2" destOrd="0" parTransId="{56BF83D4-870F-44AB-9226-0573BD2AAE03}" sibTransId="{075C51AA-FFED-4267-A30C-498AA0493E1A}"/>
    <dgm:cxn modelId="{A5B3E66F-5E3F-45C8-9732-1B87A53B8885}" type="presOf" srcId="{E655D806-937C-4CB4-AC3B-4C00EC8361DC}" destId="{594046A7-B249-4875-AAD0-98158FE5A43C}" srcOrd="0" destOrd="0" presId="urn:microsoft.com/office/officeart/2005/8/layout/vList3"/>
    <dgm:cxn modelId="{94F9968C-7255-407F-A0A7-5F7FDC16591B}" type="presOf" srcId="{DC3E371C-76FA-48B8-B153-5EF648A177CB}" destId="{941D5E55-4E34-4581-83AB-01D5468B7739}" srcOrd="0" destOrd="0" presId="urn:microsoft.com/office/officeart/2005/8/layout/vList3"/>
    <dgm:cxn modelId="{DA6C678F-6DB3-4D4A-B721-EF6FB1DB9C5B}" type="presParOf" srcId="{941D5E55-4E34-4581-83AB-01D5468B7739}" destId="{09657E1F-F225-4FCE-8A34-E8DB2C4DA7AC}" srcOrd="0" destOrd="0" presId="urn:microsoft.com/office/officeart/2005/8/layout/vList3"/>
    <dgm:cxn modelId="{83B9D92E-0367-422C-8832-7C2CFE8B7177}" type="presParOf" srcId="{09657E1F-F225-4FCE-8A34-E8DB2C4DA7AC}" destId="{C7C591C9-D8F2-494E-8299-5E9277E27CAA}" srcOrd="0" destOrd="0" presId="urn:microsoft.com/office/officeart/2005/8/layout/vList3"/>
    <dgm:cxn modelId="{F01655BB-E544-4651-9D9C-B5D0F921DC54}" type="presParOf" srcId="{09657E1F-F225-4FCE-8A34-E8DB2C4DA7AC}" destId="{B0D35221-9F06-4FF6-9538-ACB0BEEB9298}" srcOrd="1" destOrd="0" presId="urn:microsoft.com/office/officeart/2005/8/layout/vList3"/>
    <dgm:cxn modelId="{8B6031DF-1D6F-44A7-8AEB-A12634BBFD0D}" type="presParOf" srcId="{941D5E55-4E34-4581-83AB-01D5468B7739}" destId="{F8CB5FC1-0CB4-4750-A321-631B7A0755D8}" srcOrd="1" destOrd="0" presId="urn:microsoft.com/office/officeart/2005/8/layout/vList3"/>
    <dgm:cxn modelId="{623358EB-BF2E-4F53-BF7D-EDA0C51EAD6D}" type="presParOf" srcId="{941D5E55-4E34-4581-83AB-01D5468B7739}" destId="{9A6BD095-FB4F-4818-A7D2-E17B10D08ACD}" srcOrd="2" destOrd="0" presId="urn:microsoft.com/office/officeart/2005/8/layout/vList3"/>
    <dgm:cxn modelId="{EFD76D9C-2DF0-44AB-9E8D-D82463D80A19}" type="presParOf" srcId="{9A6BD095-FB4F-4818-A7D2-E17B10D08ACD}" destId="{6CBF8449-3C9B-45BD-A1D0-7C9A956CC6FB}" srcOrd="0" destOrd="0" presId="urn:microsoft.com/office/officeart/2005/8/layout/vList3"/>
    <dgm:cxn modelId="{75C3435B-2045-4EA4-88C0-85B2B256F65F}" type="presParOf" srcId="{9A6BD095-FB4F-4818-A7D2-E17B10D08ACD}" destId="{594046A7-B249-4875-AAD0-98158FE5A43C}" srcOrd="1" destOrd="0" presId="urn:microsoft.com/office/officeart/2005/8/layout/vList3"/>
    <dgm:cxn modelId="{663FBB3E-4A75-4DF2-A8B3-F9CF631B2FB5}" type="presParOf" srcId="{941D5E55-4E34-4581-83AB-01D5468B7739}" destId="{960233F7-38AF-4941-A061-3200D78224BC}" srcOrd="3" destOrd="0" presId="urn:microsoft.com/office/officeart/2005/8/layout/vList3"/>
    <dgm:cxn modelId="{FAA007B7-CBF4-44BB-941B-B7348DC2DF36}" type="presParOf" srcId="{941D5E55-4E34-4581-83AB-01D5468B7739}" destId="{E952D6E1-1F6A-4F19-BE6E-3FDBDC1158C5}" srcOrd="4" destOrd="0" presId="urn:microsoft.com/office/officeart/2005/8/layout/vList3"/>
    <dgm:cxn modelId="{DB0FD497-501E-4C1A-AEA8-F39EC6DFDA52}" type="presParOf" srcId="{E952D6E1-1F6A-4F19-BE6E-3FDBDC1158C5}" destId="{DF52368F-977A-47CC-9623-FAC29C99D309}" srcOrd="0" destOrd="0" presId="urn:microsoft.com/office/officeart/2005/8/layout/vList3"/>
    <dgm:cxn modelId="{284F2F16-AA0E-40E3-BDDE-F45D0929A5A7}" type="presParOf" srcId="{E952D6E1-1F6A-4F19-BE6E-3FDBDC1158C5}" destId="{8D97D542-514B-4165-98F5-D7E9AECADFBF}" srcOrd="1" destOrd="0" presId="urn:microsoft.com/office/officeart/2005/8/layout/vList3"/>
    <dgm:cxn modelId="{17D9453E-D4EB-4B04-86AC-5ED8CF0C99B6}" type="presParOf" srcId="{941D5E55-4E34-4581-83AB-01D5468B7739}" destId="{6772E611-0338-4532-B6BE-567A79ED0E13}" srcOrd="5" destOrd="0" presId="urn:microsoft.com/office/officeart/2005/8/layout/vList3"/>
    <dgm:cxn modelId="{2439A668-AA84-40EF-A036-DA852B9EE834}" type="presParOf" srcId="{941D5E55-4E34-4581-83AB-01D5468B7739}" destId="{183B29DC-4800-40D0-927E-561779A0EC1F}" srcOrd="6" destOrd="0" presId="urn:microsoft.com/office/officeart/2005/8/layout/vList3"/>
    <dgm:cxn modelId="{54130A14-C6A2-4448-99F4-12A25FFE43DE}" type="presParOf" srcId="{183B29DC-4800-40D0-927E-561779A0EC1F}" destId="{EE654C3D-270A-481E-8819-57D181A2CF37}" srcOrd="0" destOrd="0" presId="urn:microsoft.com/office/officeart/2005/8/layout/vList3"/>
    <dgm:cxn modelId="{2D0EE51C-AF3A-49D1-AD4B-808BDDFFE328}" type="presParOf" srcId="{183B29DC-4800-40D0-927E-561779A0EC1F}" destId="{CDA38853-071B-4984-BD45-08AC50C25D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3E371C-76FA-48B8-B153-5EF648A177CB}" type="doc">
      <dgm:prSet loTypeId="urn:microsoft.com/office/officeart/2005/8/layout/vList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5444F66-841C-4E7E-9B8F-325131769C7F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Семинары и конференции</a:t>
          </a:r>
          <a:endParaRPr lang="ru-RU" sz="3600" dirty="0"/>
        </a:p>
      </dgm:t>
    </dgm:pt>
    <dgm:pt modelId="{B627D00D-5386-41DE-8CE5-0E908CA0BE3D}" type="parTrans" cxnId="{11148AA7-9361-42DC-9F67-ABD361AB92E1}">
      <dgm:prSet/>
      <dgm:spPr/>
      <dgm:t>
        <a:bodyPr/>
        <a:lstStyle/>
        <a:p>
          <a:endParaRPr lang="ru-RU"/>
        </a:p>
      </dgm:t>
    </dgm:pt>
    <dgm:pt modelId="{E74C4049-77BE-4395-91F9-39CC2CA3952E}" type="sibTrans" cxnId="{11148AA7-9361-42DC-9F67-ABD361AB92E1}">
      <dgm:prSet/>
      <dgm:spPr/>
      <dgm:t>
        <a:bodyPr/>
        <a:lstStyle/>
        <a:p>
          <a:endParaRPr lang="ru-RU"/>
        </a:p>
      </dgm:t>
    </dgm:pt>
    <dgm:pt modelId="{E655D806-937C-4CB4-AC3B-4C00EC8361DC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</a:t>
          </a:r>
          <a:endParaRPr lang="ru-RU" sz="4000" dirty="0"/>
        </a:p>
      </dgm:t>
    </dgm:pt>
    <dgm:pt modelId="{786EEEBD-4501-43B5-BD2E-62C6D6DA4F65}" type="parTrans" cxnId="{526EA3F3-53A5-4D67-8FFE-271E92EE19F0}">
      <dgm:prSet/>
      <dgm:spPr/>
      <dgm:t>
        <a:bodyPr/>
        <a:lstStyle/>
        <a:p>
          <a:endParaRPr lang="ru-RU"/>
        </a:p>
      </dgm:t>
    </dgm:pt>
    <dgm:pt modelId="{34B139B3-629C-43D5-BB3E-FBEE0C197AF9}" type="sibTrans" cxnId="{526EA3F3-53A5-4D67-8FFE-271E92EE19F0}">
      <dgm:prSet/>
      <dgm:spPr/>
      <dgm:t>
        <a:bodyPr/>
        <a:lstStyle/>
        <a:p>
          <a:endParaRPr lang="ru-RU"/>
        </a:p>
      </dgm:t>
    </dgm:pt>
    <dgm:pt modelId="{D05A9296-57E1-43D7-9238-66C5021AB8C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Видео, аудио информация</a:t>
          </a:r>
          <a:endParaRPr lang="ru-RU" dirty="0"/>
        </a:p>
      </dgm:t>
    </dgm:pt>
    <dgm:pt modelId="{1B5D1444-0393-46EC-BF6D-92E58067D391}" type="parTrans" cxnId="{0D1F020C-43DB-44E1-8EE5-26CA712E863A}">
      <dgm:prSet/>
      <dgm:spPr/>
      <dgm:t>
        <a:bodyPr/>
        <a:lstStyle/>
        <a:p>
          <a:endParaRPr lang="ru-RU"/>
        </a:p>
      </dgm:t>
    </dgm:pt>
    <dgm:pt modelId="{2D0EAB95-F0A0-466D-9E5D-751887BA6EA1}" type="sibTrans" cxnId="{0D1F020C-43DB-44E1-8EE5-26CA712E863A}">
      <dgm:prSet/>
      <dgm:spPr/>
      <dgm:t>
        <a:bodyPr/>
        <a:lstStyle/>
        <a:p>
          <a:endParaRPr lang="ru-RU"/>
        </a:p>
      </dgm:t>
    </dgm:pt>
    <dgm:pt modelId="{AAE8EA8A-368D-48AE-A3C9-4C833A565C48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Платные курсы</a:t>
          </a:r>
          <a:endParaRPr lang="ru-RU" sz="3600" dirty="0"/>
        </a:p>
      </dgm:t>
    </dgm:pt>
    <dgm:pt modelId="{425CA89F-D80C-4BDA-90D2-50EE9058FBC8}" type="parTrans" cxnId="{17AABAEE-A231-42FB-8230-54A4F26BFD90}">
      <dgm:prSet/>
      <dgm:spPr/>
      <dgm:t>
        <a:bodyPr/>
        <a:lstStyle/>
        <a:p>
          <a:endParaRPr lang="ru-RU"/>
        </a:p>
      </dgm:t>
    </dgm:pt>
    <dgm:pt modelId="{43E81922-E74A-4E63-9B46-36C50CF65217}" type="sibTrans" cxnId="{17AABAEE-A231-42FB-8230-54A4F26BFD90}">
      <dgm:prSet/>
      <dgm:spPr/>
      <dgm:t>
        <a:bodyPr/>
        <a:lstStyle/>
        <a:p>
          <a:endParaRPr lang="ru-RU"/>
        </a:p>
      </dgm:t>
    </dgm:pt>
    <dgm:pt modelId="{941D5E55-4E34-4581-83AB-01D5468B7739}" type="pres">
      <dgm:prSet presAssocID="{DC3E371C-76FA-48B8-B153-5EF648A177C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57E1F-F225-4FCE-8A34-E8DB2C4DA7AC}" type="pres">
      <dgm:prSet presAssocID="{B5444F66-841C-4E7E-9B8F-325131769C7F}" presName="composite" presStyleCnt="0"/>
      <dgm:spPr/>
    </dgm:pt>
    <dgm:pt modelId="{C7C591C9-D8F2-494E-8299-5E9277E27CAA}" type="pres">
      <dgm:prSet presAssocID="{B5444F66-841C-4E7E-9B8F-325131769C7F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B0D35221-9F06-4FF6-9538-ACB0BEEB9298}" type="pres">
      <dgm:prSet presAssocID="{B5444F66-841C-4E7E-9B8F-325131769C7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B5FC1-0CB4-4750-A321-631B7A0755D8}" type="pres">
      <dgm:prSet presAssocID="{E74C4049-77BE-4395-91F9-39CC2CA3952E}" presName="spacing" presStyleCnt="0"/>
      <dgm:spPr/>
    </dgm:pt>
    <dgm:pt modelId="{9A6BD095-FB4F-4818-A7D2-E17B10D08ACD}" type="pres">
      <dgm:prSet presAssocID="{E655D806-937C-4CB4-AC3B-4C00EC8361DC}" presName="composite" presStyleCnt="0"/>
      <dgm:spPr/>
    </dgm:pt>
    <dgm:pt modelId="{6CBF8449-3C9B-45BD-A1D0-7C9A956CC6FB}" type="pres">
      <dgm:prSet presAssocID="{E655D806-937C-4CB4-AC3B-4C00EC8361DC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594046A7-B249-4875-AAD0-98158FE5A43C}" type="pres">
      <dgm:prSet presAssocID="{E655D806-937C-4CB4-AC3B-4C00EC8361D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233F7-38AF-4941-A061-3200D78224BC}" type="pres">
      <dgm:prSet presAssocID="{34B139B3-629C-43D5-BB3E-FBEE0C197AF9}" presName="spacing" presStyleCnt="0"/>
      <dgm:spPr/>
    </dgm:pt>
    <dgm:pt modelId="{895EA5C6-A9DC-40FE-A43B-1C465EDCDE7C}" type="pres">
      <dgm:prSet presAssocID="{D05A9296-57E1-43D7-9238-66C5021AB8C7}" presName="composite" presStyleCnt="0"/>
      <dgm:spPr/>
    </dgm:pt>
    <dgm:pt modelId="{DE822169-A821-44B3-A569-97B8821BC370}" type="pres">
      <dgm:prSet presAssocID="{D05A9296-57E1-43D7-9238-66C5021AB8C7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FEA1863-16CE-401F-9709-4E6F26DCE028}" type="pres">
      <dgm:prSet presAssocID="{D05A9296-57E1-43D7-9238-66C5021AB8C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4CAEB-6D4C-4FB3-B5EE-940DD1D3FF2E}" type="pres">
      <dgm:prSet presAssocID="{2D0EAB95-F0A0-466D-9E5D-751887BA6EA1}" presName="spacing" presStyleCnt="0"/>
      <dgm:spPr/>
    </dgm:pt>
    <dgm:pt modelId="{441F40FE-C525-421D-9E40-15939FEA75F3}" type="pres">
      <dgm:prSet presAssocID="{AAE8EA8A-368D-48AE-A3C9-4C833A565C48}" presName="composite" presStyleCnt="0"/>
      <dgm:spPr/>
    </dgm:pt>
    <dgm:pt modelId="{41A8B77C-8BF2-49C5-92FD-3DC829DD9544}" type="pres">
      <dgm:prSet presAssocID="{AAE8EA8A-368D-48AE-A3C9-4C833A565C48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39C4C4FE-C8D2-444E-9053-01A212283891}" type="pres">
      <dgm:prSet presAssocID="{AAE8EA8A-368D-48AE-A3C9-4C833A565C4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6E693-5E58-4DD3-B105-2DFFA20F13A2}" type="presOf" srcId="{E655D806-937C-4CB4-AC3B-4C00EC8361DC}" destId="{594046A7-B249-4875-AAD0-98158FE5A43C}" srcOrd="0" destOrd="0" presId="urn:microsoft.com/office/officeart/2005/8/layout/vList3"/>
    <dgm:cxn modelId="{185D6F69-7517-402D-84F8-A6F357247052}" type="presOf" srcId="{D05A9296-57E1-43D7-9238-66C5021AB8C7}" destId="{6FEA1863-16CE-401F-9709-4E6F26DCE028}" srcOrd="0" destOrd="0" presId="urn:microsoft.com/office/officeart/2005/8/layout/vList3"/>
    <dgm:cxn modelId="{4469C9BF-D67F-4681-8218-3C1716BAAF45}" type="presOf" srcId="{B5444F66-841C-4E7E-9B8F-325131769C7F}" destId="{B0D35221-9F06-4FF6-9538-ACB0BEEB9298}" srcOrd="0" destOrd="0" presId="urn:microsoft.com/office/officeart/2005/8/layout/vList3"/>
    <dgm:cxn modelId="{8AD6A4CE-11DC-4CE1-A804-74F6F8AD223D}" type="presOf" srcId="{AAE8EA8A-368D-48AE-A3C9-4C833A565C48}" destId="{39C4C4FE-C8D2-444E-9053-01A212283891}" srcOrd="0" destOrd="0" presId="urn:microsoft.com/office/officeart/2005/8/layout/vList3"/>
    <dgm:cxn modelId="{17AABAEE-A231-42FB-8230-54A4F26BFD90}" srcId="{DC3E371C-76FA-48B8-B153-5EF648A177CB}" destId="{AAE8EA8A-368D-48AE-A3C9-4C833A565C48}" srcOrd="3" destOrd="0" parTransId="{425CA89F-D80C-4BDA-90D2-50EE9058FBC8}" sibTransId="{43E81922-E74A-4E63-9B46-36C50CF65217}"/>
    <dgm:cxn modelId="{526EA3F3-53A5-4D67-8FFE-271E92EE19F0}" srcId="{DC3E371C-76FA-48B8-B153-5EF648A177CB}" destId="{E655D806-937C-4CB4-AC3B-4C00EC8361DC}" srcOrd="1" destOrd="0" parTransId="{786EEEBD-4501-43B5-BD2E-62C6D6DA4F65}" sibTransId="{34B139B3-629C-43D5-BB3E-FBEE0C197AF9}"/>
    <dgm:cxn modelId="{0D1F020C-43DB-44E1-8EE5-26CA712E863A}" srcId="{DC3E371C-76FA-48B8-B153-5EF648A177CB}" destId="{D05A9296-57E1-43D7-9238-66C5021AB8C7}" srcOrd="2" destOrd="0" parTransId="{1B5D1444-0393-46EC-BF6D-92E58067D391}" sibTransId="{2D0EAB95-F0A0-466D-9E5D-751887BA6EA1}"/>
    <dgm:cxn modelId="{8FE49751-B8DE-4928-BE6F-34D644FE0F4D}" type="presOf" srcId="{DC3E371C-76FA-48B8-B153-5EF648A177CB}" destId="{941D5E55-4E34-4581-83AB-01D5468B7739}" srcOrd="0" destOrd="0" presId="urn:microsoft.com/office/officeart/2005/8/layout/vList3"/>
    <dgm:cxn modelId="{11148AA7-9361-42DC-9F67-ABD361AB92E1}" srcId="{DC3E371C-76FA-48B8-B153-5EF648A177CB}" destId="{B5444F66-841C-4E7E-9B8F-325131769C7F}" srcOrd="0" destOrd="0" parTransId="{B627D00D-5386-41DE-8CE5-0E908CA0BE3D}" sibTransId="{E74C4049-77BE-4395-91F9-39CC2CA3952E}"/>
    <dgm:cxn modelId="{C3C46D71-2667-4BFA-9975-8597F46CE9B5}" type="presParOf" srcId="{941D5E55-4E34-4581-83AB-01D5468B7739}" destId="{09657E1F-F225-4FCE-8A34-E8DB2C4DA7AC}" srcOrd="0" destOrd="0" presId="urn:microsoft.com/office/officeart/2005/8/layout/vList3"/>
    <dgm:cxn modelId="{A04C539A-336F-4B14-9A57-B9A72395740F}" type="presParOf" srcId="{09657E1F-F225-4FCE-8A34-E8DB2C4DA7AC}" destId="{C7C591C9-D8F2-494E-8299-5E9277E27CAA}" srcOrd="0" destOrd="0" presId="urn:microsoft.com/office/officeart/2005/8/layout/vList3"/>
    <dgm:cxn modelId="{78CEB84A-962A-418D-895E-55A7BD5FDBE6}" type="presParOf" srcId="{09657E1F-F225-4FCE-8A34-E8DB2C4DA7AC}" destId="{B0D35221-9F06-4FF6-9538-ACB0BEEB9298}" srcOrd="1" destOrd="0" presId="urn:microsoft.com/office/officeart/2005/8/layout/vList3"/>
    <dgm:cxn modelId="{0D6A7795-A7E7-4F17-9863-1206733291B1}" type="presParOf" srcId="{941D5E55-4E34-4581-83AB-01D5468B7739}" destId="{F8CB5FC1-0CB4-4750-A321-631B7A0755D8}" srcOrd="1" destOrd="0" presId="urn:microsoft.com/office/officeart/2005/8/layout/vList3"/>
    <dgm:cxn modelId="{96E1FAA2-D19A-4807-B0FA-65D928B6BFEC}" type="presParOf" srcId="{941D5E55-4E34-4581-83AB-01D5468B7739}" destId="{9A6BD095-FB4F-4818-A7D2-E17B10D08ACD}" srcOrd="2" destOrd="0" presId="urn:microsoft.com/office/officeart/2005/8/layout/vList3"/>
    <dgm:cxn modelId="{65AE5BB8-993A-4F91-9744-100ABB9C7ECD}" type="presParOf" srcId="{9A6BD095-FB4F-4818-A7D2-E17B10D08ACD}" destId="{6CBF8449-3C9B-45BD-A1D0-7C9A956CC6FB}" srcOrd="0" destOrd="0" presId="urn:microsoft.com/office/officeart/2005/8/layout/vList3"/>
    <dgm:cxn modelId="{02CBA56A-4712-4FF5-9E2E-07826B5E773B}" type="presParOf" srcId="{9A6BD095-FB4F-4818-A7D2-E17B10D08ACD}" destId="{594046A7-B249-4875-AAD0-98158FE5A43C}" srcOrd="1" destOrd="0" presId="urn:microsoft.com/office/officeart/2005/8/layout/vList3"/>
    <dgm:cxn modelId="{39505D8F-08F4-4E56-81CF-D1531EE02D04}" type="presParOf" srcId="{941D5E55-4E34-4581-83AB-01D5468B7739}" destId="{960233F7-38AF-4941-A061-3200D78224BC}" srcOrd="3" destOrd="0" presId="urn:microsoft.com/office/officeart/2005/8/layout/vList3"/>
    <dgm:cxn modelId="{9E6E1A59-25B7-48DA-B9DF-E0406B9D9DA0}" type="presParOf" srcId="{941D5E55-4E34-4581-83AB-01D5468B7739}" destId="{895EA5C6-A9DC-40FE-A43B-1C465EDCDE7C}" srcOrd="4" destOrd="0" presId="urn:microsoft.com/office/officeart/2005/8/layout/vList3"/>
    <dgm:cxn modelId="{4DED39F2-08FD-4EDB-9933-F62E2C3EB376}" type="presParOf" srcId="{895EA5C6-A9DC-40FE-A43B-1C465EDCDE7C}" destId="{DE822169-A821-44B3-A569-97B8821BC370}" srcOrd="0" destOrd="0" presId="urn:microsoft.com/office/officeart/2005/8/layout/vList3"/>
    <dgm:cxn modelId="{BC1143DA-93CE-4EA9-A169-3F8C6E62010F}" type="presParOf" srcId="{895EA5C6-A9DC-40FE-A43B-1C465EDCDE7C}" destId="{6FEA1863-16CE-401F-9709-4E6F26DCE028}" srcOrd="1" destOrd="0" presId="urn:microsoft.com/office/officeart/2005/8/layout/vList3"/>
    <dgm:cxn modelId="{E6AEDA90-BE6D-42C7-B432-9D396A957EFF}" type="presParOf" srcId="{941D5E55-4E34-4581-83AB-01D5468B7739}" destId="{8F64CAEB-6D4C-4FB3-B5EE-940DD1D3FF2E}" srcOrd="5" destOrd="0" presId="urn:microsoft.com/office/officeart/2005/8/layout/vList3"/>
    <dgm:cxn modelId="{C1D9D5E6-18AC-4F27-8C4D-6A289C1AD78D}" type="presParOf" srcId="{941D5E55-4E34-4581-83AB-01D5468B7739}" destId="{441F40FE-C525-421D-9E40-15939FEA75F3}" srcOrd="6" destOrd="0" presId="urn:microsoft.com/office/officeart/2005/8/layout/vList3"/>
    <dgm:cxn modelId="{031CA889-40F3-46B2-BC2C-1B3EF56484FC}" type="presParOf" srcId="{441F40FE-C525-421D-9E40-15939FEA75F3}" destId="{41A8B77C-8BF2-49C5-92FD-3DC829DD9544}" srcOrd="0" destOrd="0" presId="urn:microsoft.com/office/officeart/2005/8/layout/vList3"/>
    <dgm:cxn modelId="{4DF8CFF6-4FDD-4BF6-B980-0CB8EEC98CB2}" type="presParOf" srcId="{441F40FE-C525-421D-9E40-15939FEA75F3}" destId="{39C4C4FE-C8D2-444E-9053-01A2122838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C4AC1-0039-4483-80F6-BDEDEB42B007}">
      <dsp:nvSpPr>
        <dsp:cNvPr id="0" name=""/>
        <dsp:cNvSpPr/>
      </dsp:nvSpPr>
      <dsp:spPr>
        <a:xfrm>
          <a:off x="1696640" y="1572"/>
          <a:ext cx="8798718" cy="1198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kern="1200" cap="none" spc="0" dirty="0" smtClean="0">
              <a:ln w="0">
                <a:solidFill>
                  <a:srgbClr val="500028"/>
                </a:solidFill>
              </a:ln>
              <a:solidFill>
                <a:srgbClr val="6400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Самообразование – процесс сознательной самостоятельной познавательной деятельности</a:t>
          </a:r>
          <a:endParaRPr lang="ru-RU" sz="3300" b="0" kern="1200" cap="none" spc="0" dirty="0">
            <a:ln w="0">
              <a:solidFill>
                <a:srgbClr val="500028"/>
              </a:solidFill>
            </a:ln>
            <a:solidFill>
              <a:srgbClr val="640032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31735" y="36667"/>
        <a:ext cx="8728528" cy="1128056"/>
      </dsp:txXfrm>
    </dsp:sp>
    <dsp:sp modelId="{1BBEE879-6D69-4784-94DF-03A7B76D3360}">
      <dsp:nvSpPr>
        <dsp:cNvPr id="0" name=""/>
        <dsp:cNvSpPr/>
      </dsp:nvSpPr>
      <dsp:spPr>
        <a:xfrm>
          <a:off x="1696640" y="1415504"/>
          <a:ext cx="1198246" cy="11982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BA0EA8-1FA3-409F-9F92-E9E2E26CB0DA}">
      <dsp:nvSpPr>
        <dsp:cNvPr id="0" name=""/>
        <dsp:cNvSpPr/>
      </dsp:nvSpPr>
      <dsp:spPr>
        <a:xfrm>
          <a:off x="2966782" y="1415504"/>
          <a:ext cx="7528577" cy="1198246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Самообразование учителя есть необходимое условие профессиональной деятельности педагога</a:t>
          </a:r>
          <a:endParaRPr lang="ru-RU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025286" y="1474008"/>
        <a:ext cx="7411569" cy="1081238"/>
      </dsp:txXfrm>
    </dsp:sp>
    <dsp:sp modelId="{3601157F-EE5A-4759-A2E0-E7D032C6D429}">
      <dsp:nvSpPr>
        <dsp:cNvPr id="0" name=""/>
        <dsp:cNvSpPr/>
      </dsp:nvSpPr>
      <dsp:spPr>
        <a:xfrm>
          <a:off x="1696640" y="2757540"/>
          <a:ext cx="1198246" cy="11982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F98C2B-B4AE-4141-AFE3-82FA9EF2DFC0}">
      <dsp:nvSpPr>
        <dsp:cNvPr id="0" name=""/>
        <dsp:cNvSpPr/>
      </dsp:nvSpPr>
      <dsp:spPr>
        <a:xfrm>
          <a:off x="2966782" y="2757540"/>
          <a:ext cx="7528577" cy="119824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Для того чтобы учить других нужно знать больше, чем остальные. </a:t>
          </a:r>
          <a:endParaRPr lang="ru-RU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025286" y="2816044"/>
        <a:ext cx="7411569" cy="1081238"/>
      </dsp:txXfrm>
    </dsp:sp>
    <dsp:sp modelId="{EAD5D12C-261E-4D27-BB43-7E0D251E57B1}">
      <dsp:nvSpPr>
        <dsp:cNvPr id="0" name=""/>
        <dsp:cNvSpPr/>
      </dsp:nvSpPr>
      <dsp:spPr>
        <a:xfrm>
          <a:off x="1696640" y="4099576"/>
          <a:ext cx="1198246" cy="11982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F5C121-F52B-4568-8967-FE70A461CC5E}">
      <dsp:nvSpPr>
        <dsp:cNvPr id="0" name=""/>
        <dsp:cNvSpPr/>
      </dsp:nvSpPr>
      <dsp:spPr>
        <a:xfrm>
          <a:off x="2966782" y="4099576"/>
          <a:ext cx="7528577" cy="119824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Учитель должен знать не только свой предмет и владеть методикой его преподавания, но и иметь знания в близлежащих научных областях, различных сферах общественной жизни, ориентироваться в современной политике, экономике и др. </a:t>
          </a:r>
          <a:endParaRPr lang="ru-RU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025286" y="4158080"/>
        <a:ext cx="7411569" cy="1081238"/>
      </dsp:txXfrm>
    </dsp:sp>
    <dsp:sp modelId="{F39197F8-24FB-4EBC-B3D1-71057AA72F97}">
      <dsp:nvSpPr>
        <dsp:cNvPr id="0" name=""/>
        <dsp:cNvSpPr/>
      </dsp:nvSpPr>
      <dsp:spPr>
        <a:xfrm>
          <a:off x="1696640" y="5441613"/>
          <a:ext cx="1198246" cy="11982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AFFF72-387F-4B28-BEB1-01F6FD6852D7}">
      <dsp:nvSpPr>
        <dsp:cNvPr id="0" name=""/>
        <dsp:cNvSpPr/>
      </dsp:nvSpPr>
      <dsp:spPr>
        <a:xfrm>
          <a:off x="2966782" y="5441613"/>
          <a:ext cx="7528577" cy="119824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Учитель должен постоянно учиться, потому что в лицах его учеников каждый год сменяются временные этапы, углубляются и даже меняются представления об окружающем мире. </a:t>
          </a:r>
          <a:endParaRPr lang="ru-RU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025286" y="5500117"/>
        <a:ext cx="7411569" cy="10812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35221-9F06-4FF6-9538-ACB0BEEB9298}">
      <dsp:nvSpPr>
        <dsp:cNvPr id="0" name=""/>
        <dsp:cNvSpPr/>
      </dsp:nvSpPr>
      <dsp:spPr>
        <a:xfrm rot="10800000">
          <a:off x="1809077" y="2065"/>
          <a:ext cx="6025960" cy="116504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75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обмену опытом</a:t>
          </a:r>
          <a:endParaRPr lang="ru-RU" sz="2800" kern="1200" dirty="0"/>
        </a:p>
      </dsp:txBody>
      <dsp:txXfrm rot="10800000">
        <a:off x="2100338" y="2065"/>
        <a:ext cx="5734699" cy="1165043"/>
      </dsp:txXfrm>
    </dsp:sp>
    <dsp:sp modelId="{C7C591C9-D8F2-494E-8299-5E9277E27CAA}">
      <dsp:nvSpPr>
        <dsp:cNvPr id="0" name=""/>
        <dsp:cNvSpPr/>
      </dsp:nvSpPr>
      <dsp:spPr>
        <a:xfrm>
          <a:off x="1226556" y="2065"/>
          <a:ext cx="1165043" cy="11650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4046A7-B249-4875-AAD0-98158FE5A43C}">
      <dsp:nvSpPr>
        <dsp:cNvPr id="0" name=""/>
        <dsp:cNvSpPr/>
      </dsp:nvSpPr>
      <dsp:spPr>
        <a:xfrm rot="10800000">
          <a:off x="1809077" y="1514882"/>
          <a:ext cx="6025960" cy="1165043"/>
        </a:xfrm>
        <a:prstGeom prst="homePlat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75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Экскурсии, театры, выставки, музеи, концерты</a:t>
          </a:r>
          <a:endParaRPr lang="ru-RU" sz="2800" kern="1200" dirty="0"/>
        </a:p>
      </dsp:txBody>
      <dsp:txXfrm rot="10800000">
        <a:off x="2100338" y="1514882"/>
        <a:ext cx="5734699" cy="1165043"/>
      </dsp:txXfrm>
    </dsp:sp>
    <dsp:sp modelId="{6CBF8449-3C9B-45BD-A1D0-7C9A956CC6FB}">
      <dsp:nvSpPr>
        <dsp:cNvPr id="0" name=""/>
        <dsp:cNvSpPr/>
      </dsp:nvSpPr>
      <dsp:spPr>
        <a:xfrm>
          <a:off x="1226556" y="1514882"/>
          <a:ext cx="1165043" cy="11650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EA1863-16CE-401F-9709-4E6F26DCE028}">
      <dsp:nvSpPr>
        <dsp:cNvPr id="0" name=""/>
        <dsp:cNvSpPr/>
      </dsp:nvSpPr>
      <dsp:spPr>
        <a:xfrm rot="10800000">
          <a:off x="1809077" y="3027700"/>
          <a:ext cx="6025960" cy="1165043"/>
        </a:xfrm>
        <a:prstGeom prst="homePlat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752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Курсы повышения квалификации</a:t>
          </a:r>
          <a:endParaRPr lang="ru-RU" sz="3300" kern="1200" dirty="0"/>
        </a:p>
      </dsp:txBody>
      <dsp:txXfrm rot="10800000">
        <a:off x="2100338" y="3027700"/>
        <a:ext cx="5734699" cy="1165043"/>
      </dsp:txXfrm>
    </dsp:sp>
    <dsp:sp modelId="{DE822169-A821-44B3-A569-97B8821BC370}">
      <dsp:nvSpPr>
        <dsp:cNvPr id="0" name=""/>
        <dsp:cNvSpPr/>
      </dsp:nvSpPr>
      <dsp:spPr>
        <a:xfrm>
          <a:off x="1226556" y="3027700"/>
          <a:ext cx="1165043" cy="11650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9C4C4FE-C8D2-444E-9053-01A212283891}">
      <dsp:nvSpPr>
        <dsp:cNvPr id="0" name=""/>
        <dsp:cNvSpPr/>
      </dsp:nvSpPr>
      <dsp:spPr>
        <a:xfrm rot="10800000">
          <a:off x="1809077" y="4540517"/>
          <a:ext cx="6025960" cy="1165043"/>
        </a:xfrm>
        <a:prstGeom prst="homePlat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75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Путешествия</a:t>
          </a:r>
          <a:endParaRPr lang="ru-RU" sz="4000" kern="1200" dirty="0"/>
        </a:p>
      </dsp:txBody>
      <dsp:txXfrm rot="10800000">
        <a:off x="2100338" y="4540517"/>
        <a:ext cx="5734699" cy="1165043"/>
      </dsp:txXfrm>
    </dsp:sp>
    <dsp:sp modelId="{41A8B77C-8BF2-49C5-92FD-3DC829DD9544}">
      <dsp:nvSpPr>
        <dsp:cNvPr id="0" name=""/>
        <dsp:cNvSpPr/>
      </dsp:nvSpPr>
      <dsp:spPr>
        <a:xfrm>
          <a:off x="1226556" y="4540517"/>
          <a:ext cx="1165043" cy="116504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9C40B-DFD2-48D8-A7D3-7BF9A560EE8B}">
      <dsp:nvSpPr>
        <dsp:cNvPr id="0" name=""/>
        <dsp:cNvSpPr/>
      </dsp:nvSpPr>
      <dsp:spPr>
        <a:xfrm>
          <a:off x="3790" y="906443"/>
          <a:ext cx="4097783" cy="30589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36001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начале каждого учебного года все учителя школы выбирают тему, над которой работает учитель, и фиксируют эту тему в планах методического объединения.</a:t>
          </a:r>
          <a:endParaRPr lang="ru-RU" sz="2500" kern="1200" dirty="0">
            <a:ln>
              <a:solidFill>
                <a:schemeClr val="accent4">
                  <a:lumMod val="50000"/>
                </a:schemeClr>
              </a:solidFill>
            </a:ln>
            <a:solidFill>
              <a:srgbClr val="36001B"/>
            </a:solidFill>
          </a:endParaRPr>
        </a:p>
      </dsp:txBody>
      <dsp:txXfrm>
        <a:off x="75464" y="978117"/>
        <a:ext cx="3954435" cy="2987234"/>
      </dsp:txXfrm>
    </dsp:sp>
    <dsp:sp modelId="{694CFC14-9AAF-4540-93E9-56235FA9AECB}">
      <dsp:nvSpPr>
        <dsp:cNvPr id="0" name=""/>
        <dsp:cNvSpPr/>
      </dsp:nvSpPr>
      <dsp:spPr>
        <a:xfrm>
          <a:off x="3790" y="3965352"/>
          <a:ext cx="4097783" cy="131533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790" y="3965352"/>
        <a:ext cx="2885762" cy="1315330"/>
      </dsp:txXfrm>
    </dsp:sp>
    <dsp:sp modelId="{E612C12A-3ABE-4C2A-80E6-4F1FB6DB5B75}">
      <dsp:nvSpPr>
        <dsp:cNvPr id="0" name=""/>
        <dsp:cNvSpPr/>
      </dsp:nvSpPr>
      <dsp:spPr>
        <a:xfrm>
          <a:off x="3005472" y="4174280"/>
          <a:ext cx="1434224" cy="14342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E68FD-ADC4-4D47-A9DE-83620ECCEDAA}">
      <dsp:nvSpPr>
        <dsp:cNvPr id="0" name=""/>
        <dsp:cNvSpPr/>
      </dsp:nvSpPr>
      <dsp:spPr>
        <a:xfrm>
          <a:off x="4795017" y="906443"/>
          <a:ext cx="4097783" cy="30589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36001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Любая тема должна быть направлена на повышение эффективности обучения предмету , воспитательной цели, выработке новых педагогических приемов и методик или созданию научных работ</a:t>
          </a:r>
          <a:r>
            <a:rPr lang="ru-RU" sz="2500" kern="1200" dirty="0" smtClean="0">
              <a:ln>
                <a:solidFill>
                  <a:srgbClr val="36001B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500" kern="1200" dirty="0">
            <a:ln>
              <a:solidFill>
                <a:srgbClr val="36001B"/>
              </a:solidFill>
            </a:ln>
            <a:solidFill>
              <a:srgbClr val="640032"/>
            </a:solidFill>
          </a:endParaRPr>
        </a:p>
      </dsp:txBody>
      <dsp:txXfrm>
        <a:off x="4866691" y="978117"/>
        <a:ext cx="3954435" cy="2987234"/>
      </dsp:txXfrm>
    </dsp:sp>
    <dsp:sp modelId="{6FD34702-0A71-4016-A186-70F3D3082AF9}">
      <dsp:nvSpPr>
        <dsp:cNvPr id="0" name=""/>
        <dsp:cNvSpPr/>
      </dsp:nvSpPr>
      <dsp:spPr>
        <a:xfrm>
          <a:off x="4795017" y="3965352"/>
          <a:ext cx="4097783" cy="131533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795017" y="3965352"/>
        <a:ext cx="2885762" cy="1315330"/>
      </dsp:txXfrm>
    </dsp:sp>
    <dsp:sp modelId="{B9E1B04A-E584-4C76-9E4A-2A0FBFC05B96}">
      <dsp:nvSpPr>
        <dsp:cNvPr id="0" name=""/>
        <dsp:cNvSpPr/>
      </dsp:nvSpPr>
      <dsp:spPr>
        <a:xfrm>
          <a:off x="7796699" y="4174280"/>
          <a:ext cx="1434224" cy="14342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E0584-7078-496E-88E8-9646B391EAE8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0EC7-09B2-489C-A999-564528C9CA6F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название темы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3074" y="418862"/>
        <a:ext cx="2140557" cy="1253144"/>
      </dsp:txXfrm>
    </dsp:sp>
    <dsp:sp modelId="{BAD73C1C-1A9F-4FB7-9C05-F621202F2735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rgbClr val="FFA7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9BC0A-5B85-4193-99A9-16B19F06F7F6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rgbClr val="9DAF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3074" y="2082761"/>
        <a:ext cx="2140557" cy="1253144"/>
      </dsp:txXfrm>
    </dsp:sp>
    <dsp:sp modelId="{865A2CAC-1420-41EC-8B20-9306CE4A2514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668BF-4125-430B-81E3-C0FEEA178DEF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rgbClr val="FFA7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3074" y="3746659"/>
        <a:ext cx="2140557" cy="1253144"/>
      </dsp:txXfrm>
    </dsp:sp>
    <dsp:sp modelId="{FB147F8D-EE34-4841-9686-06002135E879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0F6A6-7714-4DE2-AB84-8C4957F38EA0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предполагаемый результат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993721" y="3746659"/>
        <a:ext cx="2140557" cy="1253144"/>
      </dsp:txXfrm>
    </dsp:sp>
    <dsp:sp modelId="{890F02A3-B08F-4085-89E4-7930716EF6D4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3EA5E-8290-4433-A6AD-B018D5F588A5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работы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993721" y="2082761"/>
        <a:ext cx="2140557" cy="1253144"/>
      </dsp:txXfrm>
    </dsp:sp>
    <dsp:sp modelId="{EF7A9E84-2A59-4EFC-BBC9-BAE30C97BC8E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FB5BD-0791-45A0-99D1-4F15EA9FA589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выполнения каждого этапа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993721" y="418862"/>
        <a:ext cx="2140557" cy="1253144"/>
      </dsp:txXfrm>
    </dsp:sp>
    <dsp:sp modelId="{FDDC0D39-AE6A-4E9E-9BA1-64CDA055EF13}">
      <dsp:nvSpPr>
        <dsp:cNvPr id="0" name=""/>
        <dsp:cNvSpPr/>
      </dsp:nvSpPr>
      <dsp:spPr>
        <a:xfrm rot="5400000">
          <a:off x="5526964" y="1438591"/>
          <a:ext cx="1654072" cy="199667"/>
        </a:xfrm>
        <a:prstGeom prst="rec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EA41F-5760-4609-9D93-A2653BAD528D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действия и мероприятия, проводимые в процессе работы над темой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944367" y="418862"/>
        <a:ext cx="2140557" cy="1253144"/>
      </dsp:txXfrm>
    </dsp:sp>
    <dsp:sp modelId="{23D37B59-5069-430C-94D6-2559A1971EAD}">
      <dsp:nvSpPr>
        <dsp:cNvPr id="0" name=""/>
        <dsp:cNvSpPr/>
      </dsp:nvSpPr>
      <dsp:spPr>
        <a:xfrm rot="5400000">
          <a:off x="5526964" y="3102489"/>
          <a:ext cx="1654072" cy="19966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89D21-AAAB-4985-B1F2-9549336488E4}">
      <dsp:nvSpPr>
        <dsp:cNvPr id="0" name=""/>
        <dsp:cNvSpPr/>
      </dsp:nvSpPr>
      <dsp:spPr>
        <a:xfrm>
          <a:off x="5905380" y="2043774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 демонстрации результата проделанной работы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944367" y="2082761"/>
        <a:ext cx="2140557" cy="1253144"/>
      </dsp:txXfrm>
    </dsp:sp>
    <dsp:sp modelId="{4EC9A67D-0A2D-4BC0-8F49-764C93AD9CD1}">
      <dsp:nvSpPr>
        <dsp:cNvPr id="0" name=""/>
        <dsp:cNvSpPr/>
      </dsp:nvSpPr>
      <dsp:spPr>
        <a:xfrm>
          <a:off x="5905380" y="3707672"/>
          <a:ext cx="2218531" cy="133111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отчета по проделанной работе.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944367" y="3746659"/>
        <a:ext cx="2140557" cy="1253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DEA07-94C2-4CF9-A802-70844C054220}">
      <dsp:nvSpPr>
        <dsp:cNvPr id="0" name=""/>
        <dsp:cNvSpPr/>
      </dsp:nvSpPr>
      <dsp:spPr>
        <a:xfrm>
          <a:off x="2888238" y="4"/>
          <a:ext cx="5665831" cy="980724"/>
        </a:xfrm>
        <a:prstGeom prst="rect">
          <a:avLst/>
        </a:prstGeom>
        <a:solidFill>
          <a:srgbClr val="FFB66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это отсутствие времени </a:t>
          </a:r>
          <a:endParaRPr lang="ru-RU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888238" y="4"/>
        <a:ext cx="5665831" cy="980724"/>
      </dsp:txXfrm>
    </dsp:sp>
    <dsp:sp modelId="{E188647C-1970-4DC4-A448-ACD874443F79}">
      <dsp:nvSpPr>
        <dsp:cNvPr id="0" name=""/>
        <dsp:cNvSpPr/>
      </dsp:nvSpPr>
      <dsp:spPr>
        <a:xfrm>
          <a:off x="1749816" y="4"/>
          <a:ext cx="970917" cy="98072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4B3D56-AF22-420A-8A5E-DE6E6DE9EFB1}">
      <dsp:nvSpPr>
        <dsp:cNvPr id="0" name=""/>
        <dsp:cNvSpPr/>
      </dsp:nvSpPr>
      <dsp:spPr>
        <a:xfrm>
          <a:off x="2888238" y="1152293"/>
          <a:ext cx="5665831" cy="980724"/>
        </a:xfrm>
        <a:prstGeom prst="rect">
          <a:avLst/>
        </a:prstGeom>
        <a:solidFill>
          <a:srgbClr val="FFB66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нехватка источников информации</a:t>
          </a:r>
          <a:endParaRPr lang="ru-RU" sz="2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888238" y="1152293"/>
        <a:ext cx="5665831" cy="980724"/>
      </dsp:txXfrm>
    </dsp:sp>
    <dsp:sp modelId="{04CB04F6-1DEB-48B1-BACC-F29D34DE7863}">
      <dsp:nvSpPr>
        <dsp:cNvPr id="0" name=""/>
        <dsp:cNvSpPr/>
      </dsp:nvSpPr>
      <dsp:spPr>
        <a:xfrm>
          <a:off x="1771393" y="1153274"/>
          <a:ext cx="970917" cy="98072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A6A055-3610-40A0-8EDE-1D6E9880BFF1}">
      <dsp:nvSpPr>
        <dsp:cNvPr id="0" name=""/>
        <dsp:cNvSpPr/>
      </dsp:nvSpPr>
      <dsp:spPr>
        <a:xfrm>
          <a:off x="2888238" y="2304583"/>
          <a:ext cx="5665831" cy="980724"/>
        </a:xfrm>
        <a:prstGeom prst="rect">
          <a:avLst/>
        </a:prstGeom>
        <a:solidFill>
          <a:srgbClr val="FFB66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rPr>
            <a:t>отсутствие стимулов </a:t>
          </a:r>
          <a:endParaRPr lang="ru-RU" sz="2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888238" y="2304583"/>
        <a:ext cx="5665831" cy="980724"/>
      </dsp:txXfrm>
    </dsp:sp>
    <dsp:sp modelId="{9A4DD73B-0893-41A3-A2FC-2BAA605F2C19}">
      <dsp:nvSpPr>
        <dsp:cNvPr id="0" name=""/>
        <dsp:cNvSpPr/>
      </dsp:nvSpPr>
      <dsp:spPr>
        <a:xfrm>
          <a:off x="1784555" y="2271228"/>
          <a:ext cx="970917" cy="98072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6C6F3-E1FC-46E9-9C49-97B85AF0DFAD}">
      <dsp:nvSpPr>
        <dsp:cNvPr id="0" name=""/>
        <dsp:cNvSpPr/>
      </dsp:nvSpPr>
      <dsp:spPr>
        <a:xfrm rot="5400000">
          <a:off x="5477687" y="-2151818"/>
          <a:ext cx="1085676" cy="5666376"/>
        </a:xfrm>
        <a:prstGeom prst="round2SameRect">
          <a:avLst/>
        </a:prstGeom>
        <a:solidFill>
          <a:srgbClr val="F9EE99">
            <a:alpha val="89804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64003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готовясь к уроку, выступлению, родительскому собранию, классному часу, общешкольному мероприятию, олимпиаде и др. у учителя возникает необходимость поиска и анализа новой информации</a:t>
          </a:r>
          <a:endParaRPr lang="ru-RU" sz="1600" kern="1200" dirty="0">
            <a:solidFill>
              <a:srgbClr val="640032"/>
            </a:solidFill>
          </a:endParaRPr>
        </a:p>
      </dsp:txBody>
      <dsp:txXfrm rot="-5400000">
        <a:off x="3187337" y="191530"/>
        <a:ext cx="5613378" cy="979680"/>
      </dsp:txXfrm>
    </dsp:sp>
    <dsp:sp modelId="{3D9C0DA6-4F8A-4BA0-9C35-8C51DBC5DDA5}">
      <dsp:nvSpPr>
        <dsp:cNvPr id="0" name=""/>
        <dsp:cNvSpPr/>
      </dsp:nvSpPr>
      <dsp:spPr>
        <a:xfrm>
          <a:off x="0" y="2821"/>
          <a:ext cx="3187337" cy="1357095"/>
        </a:xfrm>
        <a:prstGeom prst="roundRect">
          <a:avLst/>
        </a:prstGeom>
        <a:solidFill>
          <a:srgbClr val="FFB6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Ежедневная работа с информацией </a:t>
          </a:r>
          <a:endParaRPr lang="ru-RU" sz="2700" i="1" kern="1200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sp:txBody>
      <dsp:txXfrm>
        <a:off x="66248" y="69069"/>
        <a:ext cx="3054841" cy="1224599"/>
      </dsp:txXfrm>
    </dsp:sp>
    <dsp:sp modelId="{27C370E5-7287-4524-B831-F973749B876A}">
      <dsp:nvSpPr>
        <dsp:cNvPr id="0" name=""/>
        <dsp:cNvSpPr/>
      </dsp:nvSpPr>
      <dsp:spPr>
        <a:xfrm rot="5400000">
          <a:off x="5477687" y="-726868"/>
          <a:ext cx="1085676" cy="5666376"/>
        </a:xfrm>
        <a:prstGeom prst="round2SameRect">
          <a:avLst/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учитель – профессия творческая. Творческий человек не сможет из года в год работать по одному и тому же поурочному плану или сценарию, читать одни и те же доклады. Должно появиться желание большего. Работа должна быть интересной и доставлять удовольствие</a:t>
          </a:r>
          <a:endParaRPr lang="ru-RU" sz="1600" kern="1200" dirty="0">
            <a:solidFill>
              <a:srgbClr val="36001B"/>
            </a:solidFill>
          </a:endParaRPr>
        </a:p>
      </dsp:txBody>
      <dsp:txXfrm rot="-5400000">
        <a:off x="3187337" y="1616480"/>
        <a:ext cx="5613378" cy="979680"/>
      </dsp:txXfrm>
    </dsp:sp>
    <dsp:sp modelId="{4E14C07D-C7B7-41CD-8692-702478D4541D}">
      <dsp:nvSpPr>
        <dsp:cNvPr id="0" name=""/>
        <dsp:cNvSpPr/>
      </dsp:nvSpPr>
      <dsp:spPr>
        <a:xfrm>
          <a:off x="0" y="1427772"/>
          <a:ext cx="3187337" cy="1357095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Желание творчества</a:t>
          </a:r>
          <a:endParaRPr lang="ru-RU" sz="2700" i="1" kern="1200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sp:txBody>
      <dsp:txXfrm>
        <a:off x="66248" y="1494020"/>
        <a:ext cx="3054841" cy="1224599"/>
      </dsp:txXfrm>
    </dsp:sp>
    <dsp:sp modelId="{F9313E73-697D-4128-921C-725180A59CFD}">
      <dsp:nvSpPr>
        <dsp:cNvPr id="0" name=""/>
        <dsp:cNvSpPr/>
      </dsp:nvSpPr>
      <dsp:spPr>
        <a:xfrm rot="5400000">
          <a:off x="5477687" y="698082"/>
          <a:ext cx="1085676" cy="5666376"/>
        </a:xfrm>
        <a:prstGeom prst="round2SameRect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эпоху автомобилей негоже пользоваться телегой</a:t>
          </a:r>
          <a:endParaRPr lang="ru-RU" sz="2000" kern="1200" dirty="0">
            <a:solidFill>
              <a:srgbClr val="36001B"/>
            </a:solidFill>
          </a:endParaRPr>
        </a:p>
      </dsp:txBody>
      <dsp:txXfrm rot="-5400000">
        <a:off x="3187337" y="3041430"/>
        <a:ext cx="5613378" cy="979680"/>
      </dsp:txXfrm>
    </dsp:sp>
    <dsp:sp modelId="{6BEE0315-1071-4922-9992-2E59A35C25F7}">
      <dsp:nvSpPr>
        <dsp:cNvPr id="0" name=""/>
        <dsp:cNvSpPr/>
      </dsp:nvSpPr>
      <dsp:spPr>
        <a:xfrm>
          <a:off x="0" y="2852722"/>
          <a:ext cx="3187337" cy="1357095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Стремительный рост современной науки</a:t>
          </a:r>
          <a:endParaRPr lang="ru-RU" sz="2700" i="1" kern="1200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sp:txBody>
      <dsp:txXfrm>
        <a:off x="66248" y="2918970"/>
        <a:ext cx="3054841" cy="1224599"/>
      </dsp:txXfrm>
    </dsp:sp>
    <dsp:sp modelId="{17D3BF94-4263-4F65-B28C-B6FB4C67D01E}">
      <dsp:nvSpPr>
        <dsp:cNvPr id="0" name=""/>
        <dsp:cNvSpPr/>
      </dsp:nvSpPr>
      <dsp:spPr>
        <a:xfrm rot="5400000">
          <a:off x="5477687" y="2123033"/>
          <a:ext cx="1085676" cy="5666376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Эти изменения в первую очередь отражаются на учениках, формируют их мировоззрение, и соответственно, очень часто, формируют образ учителя как “несовременного человека”</a:t>
          </a:r>
          <a:endParaRPr lang="ru-RU" sz="1800" kern="1200" dirty="0">
            <a:solidFill>
              <a:srgbClr val="36001B"/>
            </a:solidFill>
          </a:endParaRPr>
        </a:p>
      </dsp:txBody>
      <dsp:txXfrm rot="-5400000">
        <a:off x="3187337" y="4466381"/>
        <a:ext cx="5613378" cy="979680"/>
      </dsp:txXfrm>
    </dsp:sp>
    <dsp:sp modelId="{3BF619D3-7F5A-4B73-ABFC-8C6E1369DCC7}">
      <dsp:nvSpPr>
        <dsp:cNvPr id="0" name=""/>
        <dsp:cNvSpPr/>
      </dsp:nvSpPr>
      <dsp:spPr>
        <a:xfrm>
          <a:off x="0" y="4277673"/>
          <a:ext cx="3187337" cy="135709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Изменения, происходящие в жизни общества </a:t>
          </a:r>
          <a:endParaRPr lang="ru-RU" sz="2700" i="1" kern="1200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sp:txBody>
      <dsp:txXfrm>
        <a:off x="66248" y="4343921"/>
        <a:ext cx="3054841" cy="1224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C5E2F-44CD-4BB3-9591-718EEC31D01D}">
      <dsp:nvSpPr>
        <dsp:cNvPr id="0" name=""/>
        <dsp:cNvSpPr/>
      </dsp:nvSpPr>
      <dsp:spPr>
        <a:xfrm rot="5400000">
          <a:off x="5779948" y="-2246628"/>
          <a:ext cx="1206580" cy="6007753"/>
        </a:xfrm>
        <a:prstGeom prst="round2SameRect">
          <a:avLst/>
        </a:prstGeom>
        <a:solidFill>
          <a:srgbClr val="FFD0B9">
            <a:alpha val="89804"/>
          </a:srgb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 секрет, что многие родители, приводя ребенка в школу, просятся в класс к конкретному учителю, предметнику или классному руководителю. Если учитель на хорошем счету у администрации, методического совета, отдела народного образования, он имеет больше прав в выборе классов, нагрузки и др.</a:t>
          </a:r>
          <a:endParaRPr lang="ru-RU" sz="1600" kern="1200" dirty="0">
            <a:solidFill>
              <a:srgbClr val="36001B"/>
            </a:solidFill>
          </a:endParaRPr>
        </a:p>
      </dsp:txBody>
      <dsp:txXfrm rot="-5400000">
        <a:off x="3379362" y="212858"/>
        <a:ext cx="5948853" cy="1088780"/>
      </dsp:txXfrm>
    </dsp:sp>
    <dsp:sp modelId="{C68FAFEB-068B-46B2-BFF4-6F3352B03423}">
      <dsp:nvSpPr>
        <dsp:cNvPr id="0" name=""/>
        <dsp:cNvSpPr/>
      </dsp:nvSpPr>
      <dsp:spPr>
        <a:xfrm>
          <a:off x="0" y="3135"/>
          <a:ext cx="3379361" cy="150822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Конкуренция</a:t>
          </a:r>
          <a:r>
            <a:rPr lang="ru-RU" sz="3100" kern="1200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ru-RU" sz="3100" kern="1200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sp:txBody>
      <dsp:txXfrm>
        <a:off x="73625" y="76760"/>
        <a:ext cx="3232111" cy="1360975"/>
      </dsp:txXfrm>
    </dsp:sp>
    <dsp:sp modelId="{F487E85C-D9B8-4D5B-B1EA-F9B1F3A7C076}">
      <dsp:nvSpPr>
        <dsp:cNvPr id="0" name=""/>
        <dsp:cNvSpPr/>
      </dsp:nvSpPr>
      <dsp:spPr>
        <a:xfrm rot="5400000">
          <a:off x="5779948" y="-662992"/>
          <a:ext cx="1206580" cy="6007753"/>
        </a:xfrm>
        <a:prstGeom prst="round2SameRect">
          <a:avLst/>
        </a:prstGeom>
        <a:solidFill>
          <a:srgbClr val="EFEDCD">
            <a:alpha val="89804"/>
          </a:srgbClr>
        </a:solidFill>
        <a:ln w="635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Учителю не безразлично, считают его “хорошим” или “плохим”. Плохим учителем быть стыдно и обидно.</a:t>
          </a:r>
          <a:endParaRPr lang="ru-RU" sz="1800" b="0" kern="1200" cap="none" spc="0" dirty="0">
            <a:ln w="0"/>
            <a:solidFill>
              <a:srgbClr val="36001B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79362" y="1796494"/>
        <a:ext cx="5948853" cy="1088780"/>
      </dsp:txXfrm>
    </dsp:sp>
    <dsp:sp modelId="{AEE0C739-5BE9-403E-ACF8-BE5B82EBBA28}">
      <dsp:nvSpPr>
        <dsp:cNvPr id="0" name=""/>
        <dsp:cNvSpPr/>
      </dsp:nvSpPr>
      <dsp:spPr>
        <a:xfrm>
          <a:off x="0" y="1586772"/>
          <a:ext cx="3379361" cy="1508225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Общественное мнение</a:t>
          </a:r>
          <a:endParaRPr lang="ru-RU" sz="3100" kern="1200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sp:txBody>
      <dsp:txXfrm>
        <a:off x="73625" y="1660397"/>
        <a:ext cx="3232111" cy="1360975"/>
      </dsp:txXfrm>
    </dsp:sp>
    <dsp:sp modelId="{5322A15A-4B6D-4FC9-AB17-3FD4E75B4EB2}">
      <dsp:nvSpPr>
        <dsp:cNvPr id="0" name=""/>
        <dsp:cNvSpPr/>
      </dsp:nvSpPr>
      <dsp:spPr>
        <a:xfrm rot="5400000">
          <a:off x="5779948" y="920644"/>
          <a:ext cx="1206580" cy="6007753"/>
        </a:xfrm>
        <a:prstGeom prst="round2SameRect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n w="0"/>
              <a:solidFill>
                <a:srgbClr val="3600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Категория учителя, мнение аттестационной комиссии, премии, надбавки, а может быть даже звания и правительственные награды – все это зависит от квалификации и мастерства учителя. Без постоянного усвоения новых знаний этого не добиться.</a:t>
          </a:r>
          <a:endParaRPr lang="ru-RU" sz="1600" b="0" kern="1200" cap="none" spc="0" dirty="0">
            <a:ln w="0"/>
            <a:solidFill>
              <a:srgbClr val="36001B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79362" y="3380130"/>
        <a:ext cx="5948853" cy="1088780"/>
      </dsp:txXfrm>
    </dsp:sp>
    <dsp:sp modelId="{D1FC960E-78E2-4536-B0AE-BF5FC2DB392D}">
      <dsp:nvSpPr>
        <dsp:cNvPr id="0" name=""/>
        <dsp:cNvSpPr/>
      </dsp:nvSpPr>
      <dsp:spPr>
        <a:xfrm>
          <a:off x="0" y="3170408"/>
          <a:ext cx="3379361" cy="1508225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Материальное стимулирование  </a:t>
          </a:r>
          <a:endParaRPr lang="ru-RU" sz="3100" kern="1200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sp:txBody>
      <dsp:txXfrm>
        <a:off x="73625" y="3244033"/>
        <a:ext cx="3232111" cy="1360975"/>
      </dsp:txXfrm>
    </dsp:sp>
    <dsp:sp modelId="{EB23B7EC-1994-45C2-82DD-C905C26D64D9}">
      <dsp:nvSpPr>
        <dsp:cNvPr id="0" name=""/>
        <dsp:cNvSpPr/>
      </dsp:nvSpPr>
      <dsp:spPr>
        <a:xfrm rot="5400000">
          <a:off x="5779948" y="2504280"/>
          <a:ext cx="1206580" cy="6007753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rgbClr val="36001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Учиться просто интересно. Как человек, который ежедневно учит, не будет постоянно учиться? Вправе ли он тогда преподавать?</a:t>
          </a:r>
          <a:endParaRPr lang="ru-RU" sz="2200" kern="1200" dirty="0">
            <a:solidFill>
              <a:srgbClr val="36001B"/>
            </a:solidFill>
          </a:endParaRPr>
        </a:p>
      </dsp:txBody>
      <dsp:txXfrm rot="-5400000">
        <a:off x="3379362" y="4963766"/>
        <a:ext cx="5948853" cy="1088780"/>
      </dsp:txXfrm>
    </dsp:sp>
    <dsp:sp modelId="{232DF0EA-E16A-4D78-BE83-6BC97EB09527}">
      <dsp:nvSpPr>
        <dsp:cNvPr id="0" name=""/>
        <dsp:cNvSpPr/>
      </dsp:nvSpPr>
      <dsp:spPr>
        <a:xfrm>
          <a:off x="0" y="4754045"/>
          <a:ext cx="3379361" cy="1508225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1" kern="1200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Интерес</a:t>
          </a:r>
          <a:r>
            <a:rPr lang="ru-RU" sz="3100" kern="1200" dirty="0" smtClean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3100" kern="1200" dirty="0">
            <a:ln>
              <a:solidFill>
                <a:srgbClr val="500028"/>
              </a:solidFill>
            </a:ln>
            <a:solidFill>
              <a:srgbClr val="640032"/>
            </a:solidFill>
          </a:endParaRPr>
        </a:p>
      </dsp:txBody>
      <dsp:txXfrm>
        <a:off x="73625" y="4827670"/>
        <a:ext cx="3232111" cy="1360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0E840-B666-4D9B-802E-7006CD652FB1}">
      <dsp:nvSpPr>
        <dsp:cNvPr id="0" name=""/>
        <dsp:cNvSpPr/>
      </dsp:nvSpPr>
      <dsp:spPr>
        <a:xfrm>
          <a:off x="2124075" y="0"/>
          <a:ext cx="1416050" cy="1186543"/>
        </a:xfrm>
        <a:prstGeom prst="trapezoid">
          <a:avLst>
            <a:gd name="adj" fmla="val 59671"/>
          </a:avLst>
        </a:prstGeom>
        <a:solidFill>
          <a:srgbClr val="FFA74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124075" y="0"/>
        <a:ext cx="1416050" cy="1186543"/>
      </dsp:txXfrm>
    </dsp:sp>
    <dsp:sp modelId="{6941A7EA-4F43-4BF5-BE1F-B880662CE5E8}">
      <dsp:nvSpPr>
        <dsp:cNvPr id="0" name=""/>
        <dsp:cNvSpPr/>
      </dsp:nvSpPr>
      <dsp:spPr>
        <a:xfrm>
          <a:off x="1416050" y="1186543"/>
          <a:ext cx="2832100" cy="1186543"/>
        </a:xfrm>
        <a:prstGeom prst="trapezoid">
          <a:avLst>
            <a:gd name="adj" fmla="val 59671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ИКТ</a:t>
          </a:r>
          <a:endParaRPr lang="ru-RU" sz="3400" kern="1200" dirty="0"/>
        </a:p>
      </dsp:txBody>
      <dsp:txXfrm>
        <a:off x="1911667" y="1186543"/>
        <a:ext cx="1840865" cy="1186543"/>
      </dsp:txXfrm>
    </dsp:sp>
    <dsp:sp modelId="{BE79272E-528F-458B-8D20-3ECFD7C79951}">
      <dsp:nvSpPr>
        <dsp:cNvPr id="0" name=""/>
        <dsp:cNvSpPr/>
      </dsp:nvSpPr>
      <dsp:spPr>
        <a:xfrm>
          <a:off x="708025" y="2364922"/>
          <a:ext cx="4248150" cy="1186543"/>
        </a:xfrm>
        <a:prstGeom prst="trapezoid">
          <a:avLst>
            <a:gd name="adj" fmla="val 59671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Правовое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политическое</a:t>
          </a:r>
          <a:endParaRPr lang="ru-RU" sz="3400" kern="1200" dirty="0"/>
        </a:p>
      </dsp:txBody>
      <dsp:txXfrm>
        <a:off x="1451451" y="2364922"/>
        <a:ext cx="2761297" cy="1186543"/>
      </dsp:txXfrm>
    </dsp:sp>
    <dsp:sp modelId="{9E3767DA-96D1-4A26-A370-603CCB9C21A1}">
      <dsp:nvSpPr>
        <dsp:cNvPr id="0" name=""/>
        <dsp:cNvSpPr/>
      </dsp:nvSpPr>
      <dsp:spPr>
        <a:xfrm>
          <a:off x="0" y="3559629"/>
          <a:ext cx="5664200" cy="1186543"/>
        </a:xfrm>
        <a:prstGeom prst="trapezoid">
          <a:avLst>
            <a:gd name="adj" fmla="val 5967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Эстетическое</a:t>
          </a:r>
          <a:endParaRPr lang="ru-RU" sz="3400" kern="1200" dirty="0"/>
        </a:p>
      </dsp:txBody>
      <dsp:txXfrm>
        <a:off x="991234" y="3559629"/>
        <a:ext cx="3681730" cy="11865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381DC-63B9-40FB-99C3-4D524522C041}">
      <dsp:nvSpPr>
        <dsp:cNvPr id="0" name=""/>
        <dsp:cNvSpPr/>
      </dsp:nvSpPr>
      <dsp:spPr>
        <a:xfrm rot="10800000">
          <a:off x="0" y="0"/>
          <a:ext cx="5453743" cy="1189264"/>
        </a:xfrm>
        <a:prstGeom prst="trapezoid">
          <a:avLst>
            <a:gd name="adj" fmla="val 57323"/>
          </a:avLst>
        </a:prstGeom>
        <a:solidFill>
          <a:srgbClr val="FFA74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Профессиональное </a:t>
          </a:r>
          <a:endParaRPr lang="ru-RU" sz="3000" kern="1200" dirty="0"/>
        </a:p>
      </dsp:txBody>
      <dsp:txXfrm rot="-10800000">
        <a:off x="954405" y="0"/>
        <a:ext cx="3544932" cy="1189264"/>
      </dsp:txXfrm>
    </dsp:sp>
    <dsp:sp modelId="{534C3167-2B3A-4583-9751-D19FD3F58257}">
      <dsp:nvSpPr>
        <dsp:cNvPr id="0" name=""/>
        <dsp:cNvSpPr/>
      </dsp:nvSpPr>
      <dsp:spPr>
        <a:xfrm rot="10800000">
          <a:off x="681717" y="1189264"/>
          <a:ext cx="4090307" cy="1189264"/>
        </a:xfrm>
        <a:prstGeom prst="trapezoid">
          <a:avLst>
            <a:gd name="adj" fmla="val 57323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Психолого-педагогическое</a:t>
          </a:r>
          <a:endParaRPr lang="ru-RU" sz="3000" kern="1200" dirty="0"/>
        </a:p>
      </dsp:txBody>
      <dsp:txXfrm rot="-10800000">
        <a:off x="1397521" y="1189264"/>
        <a:ext cx="2658699" cy="1189264"/>
      </dsp:txXfrm>
    </dsp:sp>
    <dsp:sp modelId="{401CE485-FB21-4B9C-B53B-0E338C6A7E66}">
      <dsp:nvSpPr>
        <dsp:cNvPr id="0" name=""/>
        <dsp:cNvSpPr/>
      </dsp:nvSpPr>
      <dsp:spPr>
        <a:xfrm rot="10800000">
          <a:off x="1363435" y="2378528"/>
          <a:ext cx="2726871" cy="1189264"/>
        </a:xfrm>
        <a:prstGeom prst="trapezoid">
          <a:avLst>
            <a:gd name="adj" fmla="val 57323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Интересы и хобби</a:t>
          </a:r>
          <a:endParaRPr lang="ru-RU" sz="3000" kern="1200" dirty="0"/>
        </a:p>
      </dsp:txBody>
      <dsp:txXfrm rot="-10800000">
        <a:off x="1840638" y="2378528"/>
        <a:ext cx="1772466" cy="1189264"/>
      </dsp:txXfrm>
    </dsp:sp>
    <dsp:sp modelId="{BF0BA7FA-AC41-4250-8732-B374B6B6A9F0}">
      <dsp:nvSpPr>
        <dsp:cNvPr id="0" name=""/>
        <dsp:cNvSpPr/>
      </dsp:nvSpPr>
      <dsp:spPr>
        <a:xfrm rot="10800000">
          <a:off x="2045153" y="3567792"/>
          <a:ext cx="1363435" cy="1189264"/>
        </a:xfrm>
        <a:prstGeom prst="trapezoid">
          <a:avLst>
            <a:gd name="adj" fmla="val 57323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10800000">
        <a:off x="2045153" y="3567792"/>
        <a:ext cx="1363435" cy="11892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41FA-D185-4EF4-8983-7953B04AB6E5}">
      <dsp:nvSpPr>
        <dsp:cNvPr id="0" name=""/>
        <dsp:cNvSpPr/>
      </dsp:nvSpPr>
      <dsp:spPr>
        <a:xfrm rot="10800000">
          <a:off x="0" y="0"/>
          <a:ext cx="5638800" cy="1194707"/>
        </a:xfrm>
        <a:prstGeom prst="trapezoid">
          <a:avLst>
            <a:gd name="adj" fmla="val 58998"/>
          </a:avLst>
        </a:prstGeom>
        <a:solidFill>
          <a:srgbClr val="FFA74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</a:t>
          </a:r>
          <a:endParaRPr lang="ru-RU" sz="3200" kern="1200" dirty="0"/>
        </a:p>
      </dsp:txBody>
      <dsp:txXfrm rot="-10800000">
        <a:off x="986789" y="0"/>
        <a:ext cx="3665220" cy="1194707"/>
      </dsp:txXfrm>
    </dsp:sp>
    <dsp:sp modelId="{2B7ED50D-6413-4FAF-BAB6-C730B41501B5}">
      <dsp:nvSpPr>
        <dsp:cNvPr id="0" name=""/>
        <dsp:cNvSpPr/>
      </dsp:nvSpPr>
      <dsp:spPr>
        <a:xfrm rot="10800000">
          <a:off x="704850" y="1194706"/>
          <a:ext cx="4229100" cy="1194707"/>
        </a:xfrm>
        <a:prstGeom prst="trapezoid">
          <a:avLst>
            <a:gd name="adj" fmla="val 58998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Охрана здоровья</a:t>
          </a:r>
          <a:endParaRPr lang="ru-RU" sz="2800" kern="1200" dirty="0"/>
        </a:p>
      </dsp:txBody>
      <dsp:txXfrm rot="-10800000">
        <a:off x="1444942" y="1194706"/>
        <a:ext cx="2748915" cy="1194707"/>
      </dsp:txXfrm>
    </dsp:sp>
    <dsp:sp modelId="{C1DA964B-D930-436A-A9DB-5A087EFCC8A8}">
      <dsp:nvSpPr>
        <dsp:cNvPr id="0" name=""/>
        <dsp:cNvSpPr/>
      </dsp:nvSpPr>
      <dsp:spPr>
        <a:xfrm rot="10800000">
          <a:off x="1409700" y="2389414"/>
          <a:ext cx="2819400" cy="1194707"/>
        </a:xfrm>
        <a:prstGeom prst="trapezoid">
          <a:avLst>
            <a:gd name="adj" fmla="val 58998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Иностранные языки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1903095" y="2389414"/>
        <a:ext cx="1832610" cy="1194707"/>
      </dsp:txXfrm>
    </dsp:sp>
    <dsp:sp modelId="{A0ED6585-8085-45D5-990A-43C018B7F238}">
      <dsp:nvSpPr>
        <dsp:cNvPr id="0" name=""/>
        <dsp:cNvSpPr/>
      </dsp:nvSpPr>
      <dsp:spPr>
        <a:xfrm rot="10800000">
          <a:off x="2114550" y="3584121"/>
          <a:ext cx="1409700" cy="1194707"/>
        </a:xfrm>
        <a:prstGeom prst="trapezoid">
          <a:avLst>
            <a:gd name="adj" fmla="val 58998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 rot="-10800000">
        <a:off x="2114550" y="3584121"/>
        <a:ext cx="1409700" cy="11947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35221-9F06-4FF6-9538-ACB0BEEB9298}">
      <dsp:nvSpPr>
        <dsp:cNvPr id="0" name=""/>
        <dsp:cNvSpPr/>
      </dsp:nvSpPr>
      <dsp:spPr>
        <a:xfrm rot="10800000">
          <a:off x="1994212" y="283"/>
          <a:ext cx="6732270" cy="119396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504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Телевидение</a:t>
          </a:r>
          <a:endParaRPr lang="ru-RU" sz="5500" kern="1200" dirty="0">
            <a:solidFill>
              <a:schemeClr val="bg1"/>
            </a:solidFill>
          </a:endParaRPr>
        </a:p>
      </dsp:txBody>
      <dsp:txXfrm rot="10800000">
        <a:off x="2292702" y="283"/>
        <a:ext cx="6433780" cy="1193960"/>
      </dsp:txXfrm>
    </dsp:sp>
    <dsp:sp modelId="{C7C591C9-D8F2-494E-8299-5E9277E27CAA}">
      <dsp:nvSpPr>
        <dsp:cNvPr id="0" name=""/>
        <dsp:cNvSpPr/>
      </dsp:nvSpPr>
      <dsp:spPr>
        <a:xfrm>
          <a:off x="1397232" y="283"/>
          <a:ext cx="1193960" cy="11939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046A7-B249-4875-AAD0-98158FE5A43C}">
      <dsp:nvSpPr>
        <dsp:cNvPr id="0" name=""/>
        <dsp:cNvSpPr/>
      </dsp:nvSpPr>
      <dsp:spPr>
        <a:xfrm rot="10800000">
          <a:off x="1994212" y="1550650"/>
          <a:ext cx="6732270" cy="1193960"/>
        </a:xfrm>
        <a:prstGeom prst="homePlat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504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Газеты, журналы</a:t>
          </a:r>
          <a:endParaRPr lang="ru-RU" sz="5500" kern="1200" dirty="0"/>
        </a:p>
      </dsp:txBody>
      <dsp:txXfrm rot="10800000">
        <a:off x="2292702" y="1550650"/>
        <a:ext cx="6433780" cy="1193960"/>
      </dsp:txXfrm>
    </dsp:sp>
    <dsp:sp modelId="{6CBF8449-3C9B-45BD-A1D0-7C9A956CC6FB}">
      <dsp:nvSpPr>
        <dsp:cNvPr id="0" name=""/>
        <dsp:cNvSpPr/>
      </dsp:nvSpPr>
      <dsp:spPr>
        <a:xfrm>
          <a:off x="1397232" y="1550650"/>
          <a:ext cx="1193960" cy="11939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7D542-514B-4165-98F5-D7E9AECADFBF}">
      <dsp:nvSpPr>
        <dsp:cNvPr id="0" name=""/>
        <dsp:cNvSpPr/>
      </dsp:nvSpPr>
      <dsp:spPr>
        <a:xfrm rot="10800000">
          <a:off x="1994212" y="3101017"/>
          <a:ext cx="6732270" cy="1193960"/>
        </a:xfrm>
        <a:prstGeom prst="homePlat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504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Литература</a:t>
          </a:r>
          <a:endParaRPr lang="ru-RU" sz="5500" kern="1200" dirty="0"/>
        </a:p>
      </dsp:txBody>
      <dsp:txXfrm rot="10800000">
        <a:off x="2292702" y="3101017"/>
        <a:ext cx="6433780" cy="1193960"/>
      </dsp:txXfrm>
    </dsp:sp>
    <dsp:sp modelId="{DF52368F-977A-47CC-9623-FAC29C99D309}">
      <dsp:nvSpPr>
        <dsp:cNvPr id="0" name=""/>
        <dsp:cNvSpPr/>
      </dsp:nvSpPr>
      <dsp:spPr>
        <a:xfrm>
          <a:off x="1397232" y="3101017"/>
          <a:ext cx="1193960" cy="11939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38853-071B-4984-BD45-08AC50C25D97}">
      <dsp:nvSpPr>
        <dsp:cNvPr id="0" name=""/>
        <dsp:cNvSpPr/>
      </dsp:nvSpPr>
      <dsp:spPr>
        <a:xfrm rot="10800000">
          <a:off x="1994212" y="4651384"/>
          <a:ext cx="6732270" cy="1193960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504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</a:t>
          </a:r>
          <a:endParaRPr lang="ru-RU" sz="5500" kern="1200" dirty="0"/>
        </a:p>
      </dsp:txBody>
      <dsp:txXfrm rot="10800000">
        <a:off x="2292702" y="4651384"/>
        <a:ext cx="6433780" cy="1193960"/>
      </dsp:txXfrm>
    </dsp:sp>
    <dsp:sp modelId="{EE654C3D-270A-481E-8819-57D181A2CF37}">
      <dsp:nvSpPr>
        <dsp:cNvPr id="0" name=""/>
        <dsp:cNvSpPr/>
      </dsp:nvSpPr>
      <dsp:spPr>
        <a:xfrm>
          <a:off x="1397232" y="4651384"/>
          <a:ext cx="1193960" cy="119396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35221-9F06-4FF6-9538-ACB0BEEB9298}">
      <dsp:nvSpPr>
        <dsp:cNvPr id="0" name=""/>
        <dsp:cNvSpPr/>
      </dsp:nvSpPr>
      <dsp:spPr>
        <a:xfrm rot="10800000">
          <a:off x="1809077" y="2065"/>
          <a:ext cx="6025960" cy="116504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75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Семинары и конференции</a:t>
          </a:r>
          <a:endParaRPr lang="ru-RU" sz="3600" kern="1200" dirty="0"/>
        </a:p>
      </dsp:txBody>
      <dsp:txXfrm rot="10800000">
        <a:off x="2100338" y="2065"/>
        <a:ext cx="5734699" cy="1165043"/>
      </dsp:txXfrm>
    </dsp:sp>
    <dsp:sp modelId="{C7C591C9-D8F2-494E-8299-5E9277E27CAA}">
      <dsp:nvSpPr>
        <dsp:cNvPr id="0" name=""/>
        <dsp:cNvSpPr/>
      </dsp:nvSpPr>
      <dsp:spPr>
        <a:xfrm>
          <a:off x="1226556" y="2065"/>
          <a:ext cx="1165043" cy="11650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4046A7-B249-4875-AAD0-98158FE5A43C}">
      <dsp:nvSpPr>
        <dsp:cNvPr id="0" name=""/>
        <dsp:cNvSpPr/>
      </dsp:nvSpPr>
      <dsp:spPr>
        <a:xfrm rot="10800000">
          <a:off x="1809077" y="1514882"/>
          <a:ext cx="6025960" cy="1165043"/>
        </a:xfrm>
        <a:prstGeom prst="homePlat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752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Мастер-классы</a:t>
          </a:r>
          <a:endParaRPr lang="ru-RU" sz="4000" kern="1200" dirty="0"/>
        </a:p>
      </dsp:txBody>
      <dsp:txXfrm rot="10800000">
        <a:off x="2100338" y="1514882"/>
        <a:ext cx="5734699" cy="1165043"/>
      </dsp:txXfrm>
    </dsp:sp>
    <dsp:sp modelId="{6CBF8449-3C9B-45BD-A1D0-7C9A956CC6FB}">
      <dsp:nvSpPr>
        <dsp:cNvPr id="0" name=""/>
        <dsp:cNvSpPr/>
      </dsp:nvSpPr>
      <dsp:spPr>
        <a:xfrm>
          <a:off x="1226556" y="1514882"/>
          <a:ext cx="1165043" cy="11650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EA1863-16CE-401F-9709-4E6F26DCE028}">
      <dsp:nvSpPr>
        <dsp:cNvPr id="0" name=""/>
        <dsp:cNvSpPr/>
      </dsp:nvSpPr>
      <dsp:spPr>
        <a:xfrm rot="10800000">
          <a:off x="1809077" y="3027700"/>
          <a:ext cx="6025960" cy="1165043"/>
        </a:xfrm>
        <a:prstGeom prst="homePlat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752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Видео, аудио информация</a:t>
          </a:r>
          <a:endParaRPr lang="ru-RU" sz="3500" kern="1200" dirty="0"/>
        </a:p>
      </dsp:txBody>
      <dsp:txXfrm rot="10800000">
        <a:off x="2100338" y="3027700"/>
        <a:ext cx="5734699" cy="1165043"/>
      </dsp:txXfrm>
    </dsp:sp>
    <dsp:sp modelId="{DE822169-A821-44B3-A569-97B8821BC370}">
      <dsp:nvSpPr>
        <dsp:cNvPr id="0" name=""/>
        <dsp:cNvSpPr/>
      </dsp:nvSpPr>
      <dsp:spPr>
        <a:xfrm>
          <a:off x="1226556" y="3027700"/>
          <a:ext cx="1165043" cy="11650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9C4C4FE-C8D2-444E-9053-01A212283891}">
      <dsp:nvSpPr>
        <dsp:cNvPr id="0" name=""/>
        <dsp:cNvSpPr/>
      </dsp:nvSpPr>
      <dsp:spPr>
        <a:xfrm rot="10800000">
          <a:off x="1809077" y="4540517"/>
          <a:ext cx="6025960" cy="1165043"/>
        </a:xfrm>
        <a:prstGeom prst="homePlat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752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Платные курсы</a:t>
          </a:r>
          <a:endParaRPr lang="ru-RU" sz="3600" kern="1200" dirty="0"/>
        </a:p>
      </dsp:txBody>
      <dsp:txXfrm rot="10800000">
        <a:off x="2100338" y="4540517"/>
        <a:ext cx="5734699" cy="1165043"/>
      </dsp:txXfrm>
    </dsp:sp>
    <dsp:sp modelId="{41A8B77C-8BF2-49C5-92FD-3DC829DD9544}">
      <dsp:nvSpPr>
        <dsp:cNvPr id="0" name=""/>
        <dsp:cNvSpPr/>
      </dsp:nvSpPr>
      <dsp:spPr>
        <a:xfrm>
          <a:off x="1226556" y="4540517"/>
          <a:ext cx="1165043" cy="116504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2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3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1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0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7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1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6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9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5B5D-FD31-40D7-A06E-751DDD986B2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AB8A-9F2A-4800-A2B7-0548537E0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forism.su/avtor/581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5305" y="855683"/>
            <a:ext cx="9144000" cy="1828800"/>
          </a:xfrm>
        </p:spPr>
        <p:txBody>
          <a:bodyPr>
            <a:noAutofit/>
          </a:bodyPr>
          <a:lstStyle/>
          <a:p>
            <a:r>
              <a:rPr lang="ru-RU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4003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Самообразование  </a:t>
            </a:r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4003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учителя</a:t>
            </a:r>
            <a:endParaRPr lang="ru-RU" sz="8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4003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13073" y="3109119"/>
            <a:ext cx="587141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n w="0"/>
                <a:solidFill>
                  <a:srgbClr val="5400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Всякое настоящее </a:t>
            </a:r>
          </a:p>
          <a:p>
            <a:r>
              <a:rPr lang="ru-RU" sz="3600" dirty="0" smtClean="0">
                <a:ln w="0"/>
                <a:solidFill>
                  <a:srgbClr val="5400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образование добывается </a:t>
            </a:r>
          </a:p>
          <a:p>
            <a:r>
              <a:rPr lang="ru-RU" sz="3600" dirty="0" smtClean="0">
                <a:ln w="0"/>
                <a:solidFill>
                  <a:srgbClr val="5400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только путем самообразования.</a:t>
            </a:r>
            <a:br>
              <a:rPr lang="ru-RU" sz="3600" dirty="0" smtClean="0">
                <a:ln w="0"/>
                <a:solidFill>
                  <a:srgbClr val="5400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0"/>
                <a:solidFill>
                  <a:srgbClr val="5400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  <a:hlinkClick r:id="rId2"/>
              </a:rPr>
              <a:t>Рубакин Н. А.</a:t>
            </a:r>
            <a:endParaRPr lang="ru-RU" sz="2800" dirty="0">
              <a:ln w="0"/>
              <a:solidFill>
                <a:srgbClr val="5400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5685" y="5682341"/>
            <a:ext cx="485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>
                  <a:solidFill>
                    <a:srgbClr val="531A11"/>
                  </a:solidFill>
                </a:ln>
                <a:solidFill>
                  <a:srgbClr val="54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НМР</a:t>
            </a:r>
          </a:p>
          <a:p>
            <a:r>
              <a:rPr lang="ru-RU" dirty="0" smtClean="0">
                <a:ln w="0">
                  <a:solidFill>
                    <a:srgbClr val="531A11"/>
                  </a:solidFill>
                </a:ln>
                <a:solidFill>
                  <a:srgbClr val="54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«СОШ-</a:t>
            </a:r>
            <a:r>
              <a:rPr lang="ru-RU" dirty="0" err="1" smtClean="0">
                <a:ln w="0">
                  <a:solidFill>
                    <a:srgbClr val="531A11"/>
                  </a:solidFill>
                </a:ln>
                <a:solidFill>
                  <a:srgbClr val="54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Итернат</a:t>
            </a:r>
            <a:r>
              <a:rPr lang="ru-RU" dirty="0" smtClean="0">
                <a:ln w="0">
                  <a:solidFill>
                    <a:srgbClr val="531A11"/>
                  </a:solidFill>
                </a:ln>
                <a:solidFill>
                  <a:srgbClr val="54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№10 с. Новые Атаги»</a:t>
            </a:r>
          </a:p>
          <a:p>
            <a:r>
              <a:rPr lang="ru-RU" dirty="0" err="1" smtClean="0">
                <a:ln w="0">
                  <a:solidFill>
                    <a:srgbClr val="531A11"/>
                  </a:solidFill>
                </a:ln>
                <a:solidFill>
                  <a:srgbClr val="54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Хаджимурадова</a:t>
            </a:r>
            <a:r>
              <a:rPr lang="ru-RU" dirty="0" smtClean="0">
                <a:ln w="0">
                  <a:solidFill>
                    <a:srgbClr val="531A11"/>
                  </a:solidFill>
                </a:ln>
                <a:solidFill>
                  <a:srgbClr val="54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Бирлант </a:t>
            </a:r>
            <a:r>
              <a:rPr lang="ru-RU" dirty="0" err="1" smtClean="0">
                <a:ln w="0">
                  <a:solidFill>
                    <a:srgbClr val="531A11"/>
                  </a:solidFill>
                </a:ln>
                <a:solidFill>
                  <a:srgbClr val="54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Хасухаевна</a:t>
            </a:r>
            <a:r>
              <a:rPr lang="ru-RU" dirty="0" smtClean="0">
                <a:ln w="0">
                  <a:solidFill>
                    <a:srgbClr val="531A11"/>
                  </a:solidFill>
                </a:ln>
                <a:solidFill>
                  <a:srgbClr val="54002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n w="0">
                <a:solidFill>
                  <a:srgbClr val="531A11"/>
                </a:solidFill>
              </a:ln>
              <a:solidFill>
                <a:srgbClr val="54002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871" y="1155366"/>
            <a:ext cx="4226768" cy="55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79866257"/>
              </p:ext>
            </p:extLst>
          </p:nvPr>
        </p:nvGraphicFramePr>
        <p:xfrm>
          <a:off x="1312490" y="500743"/>
          <a:ext cx="9061595" cy="570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91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22169-A821-44B3-A569-97B8821B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DE822169-A821-44B3-A569-97B8821B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E822169-A821-44B3-A569-97B8821B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DE822169-A821-44B3-A569-97B8821BC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EA1863-16CE-401F-9709-4E6F26DCE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FEA1863-16CE-401F-9709-4E6F26DCE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FEA1863-16CE-401F-9709-4E6F26DCE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6FEA1863-16CE-401F-9709-4E6F26DCE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A8B77C-8BF2-49C5-92FD-3DC829DD9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1A8B77C-8BF2-49C5-92FD-3DC829DD9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1A8B77C-8BF2-49C5-92FD-3DC829DD9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41A8B77C-8BF2-49C5-92FD-3DC829DD9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4C4FE-C8D2-444E-9053-01A212283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39C4C4FE-C8D2-444E-9053-01A212283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39C4C4FE-C8D2-444E-9053-01A212283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39C4C4FE-C8D2-444E-9053-01A212283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741960783"/>
              </p:ext>
            </p:extLst>
          </p:nvPr>
        </p:nvGraphicFramePr>
        <p:xfrm>
          <a:off x="1045335" y="132735"/>
          <a:ext cx="9061595" cy="570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330354" y="6003647"/>
            <a:ext cx="11611275" cy="85435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300" dirty="0" smtClean="0">
                <a:ln>
                  <a:solidFill>
                    <a:srgbClr val="640032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300" dirty="0">
                <a:ln>
                  <a:solidFill>
                    <a:srgbClr val="640032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 случае, все источники делятся на источники знаний, способствующие личностному росту, и источники, способствующие профессиональному росту. Однако они могут способствовать и тому и другому одновременно</a:t>
            </a:r>
            <a:r>
              <a:rPr lang="ru-RU" sz="4300" dirty="0" smtClean="0">
                <a:ln>
                  <a:solidFill>
                    <a:srgbClr val="640032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n>
                <a:solidFill>
                  <a:srgbClr val="640032"/>
                </a:solidFill>
              </a:ln>
              <a:solidFill>
                <a:srgbClr val="640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9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E822169-A821-44B3-A569-97B8821B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graphicEl>
                                              <a:dgm id="{DE822169-A821-44B3-A569-97B8821B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graphicEl>
                                              <a:dgm id="{DE822169-A821-44B3-A569-97B8821B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>
                                            <p:graphicEl>
                                              <a:dgm id="{DE822169-A821-44B3-A569-97B8821BC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FEA1863-16CE-401F-9709-4E6F26DCE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graphicEl>
                                              <a:dgm id="{6FEA1863-16CE-401F-9709-4E6F26DCE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graphicEl>
                                              <a:dgm id="{6FEA1863-16CE-401F-9709-4E6F26DCE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>
                                            <p:graphicEl>
                                              <a:dgm id="{6FEA1863-16CE-401F-9709-4E6F26DCE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1A8B77C-8BF2-49C5-92FD-3DC829DD9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graphicEl>
                                              <a:dgm id="{41A8B77C-8BF2-49C5-92FD-3DC829DD9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graphicEl>
                                              <a:dgm id="{41A8B77C-8BF2-49C5-92FD-3DC829DD9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>
                                            <p:graphicEl>
                                              <a:dgm id="{41A8B77C-8BF2-49C5-92FD-3DC829DD9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9C4C4FE-C8D2-444E-9053-01A212283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graphicEl>
                                              <a:dgm id="{39C4C4FE-C8D2-444E-9053-01A212283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graphicEl>
                                              <a:dgm id="{39C4C4FE-C8D2-444E-9053-01A212283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>
                                            <p:graphicEl>
                                              <a:dgm id="{39C4C4FE-C8D2-444E-9053-01A212283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464" y="4369"/>
            <a:ext cx="7909990" cy="64206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самообразования </a:t>
            </a:r>
            <a:r>
              <a:rPr lang="ru-RU" b="1" i="1" dirty="0" smtClean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dirty="0">
              <a:ln>
                <a:solidFill>
                  <a:srgbClr val="640032"/>
                </a:solidFill>
              </a:ln>
              <a:solidFill>
                <a:srgbClr val="3600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46" y="1288501"/>
            <a:ext cx="8695707" cy="547829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4810" y="2164206"/>
            <a:ext cx="3504209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r>
              <a:rPr lang="ru-RU" sz="4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в виде деятельности методического объединения, семинаров, практикумов, курсов повышения квалификации обеспечивает обратную связь между результатами индивидуального самообразования и самим учителем. Она организовывается чаще всего руководством отделов образования и, к сожалению, в современной школе часто является единственным стимулом к самообразованию учителей.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7481" y="646435"/>
            <a:ext cx="8497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формы самообразования можно условно поделить на две группы</a:t>
            </a:r>
            <a:r>
              <a:rPr lang="ru-RU" dirty="0" smtClean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 smtClean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и</a:t>
            </a:r>
            <a:r>
              <a:rPr lang="ru-RU" dirty="0" smtClean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</a:rPr>
              <a:t> </a:t>
            </a:r>
            <a:r>
              <a:rPr lang="ru-RU" i="1" dirty="0" smtClean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endParaRPr lang="ru-RU" i="1" dirty="0">
              <a:ln>
                <a:solidFill>
                  <a:srgbClr val="640032"/>
                </a:solidFill>
              </a:ln>
              <a:solidFill>
                <a:srgbClr val="36001B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4635" y="2134822"/>
            <a:ext cx="3037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</a:t>
            </a:r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форме инициатором является сам учитель, однако руководители методических и административных структур могут инициировать и стимулировать этот процесс. </a:t>
            </a:r>
          </a:p>
        </p:txBody>
      </p:sp>
    </p:spTree>
    <p:extLst>
      <p:ext uri="{BB962C8B-B14F-4D97-AF65-F5344CB8AC3E}">
        <p14:creationId xmlns:p14="http://schemas.microsoft.com/office/powerpoint/2010/main" val="264937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14" y="108321"/>
            <a:ext cx="11527972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процесса самообразования </a:t>
            </a:r>
            <a:r>
              <a:rPr lang="ru-RU" b="1" i="1" dirty="0" smtClean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b="1" dirty="0">
              <a:ln>
                <a:solidFill>
                  <a:srgbClr val="640032"/>
                </a:solidFill>
              </a:ln>
              <a:solidFill>
                <a:srgbClr val="3600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96015" y="-2325838"/>
            <a:ext cx="6377903" cy="123543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0943" y="1894114"/>
            <a:ext cx="8316686" cy="463731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n>
                  <a:solidFill>
                    <a:srgbClr val="36001B"/>
                  </a:solidFill>
                </a:ln>
                <a:solidFill>
                  <a:srgbClr val="640032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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ln>
                <a:solidFill>
                  <a:srgbClr val="640032"/>
                </a:solidFill>
              </a:ln>
              <a:solidFill>
                <a:srgbClr val="36001B"/>
              </a:solidFill>
              <a:latin typeface="Monotype Corsiva" panose="03010101010201010101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</a:t>
            </a:r>
            <a:r>
              <a:rPr lang="ru-RU" sz="3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внедрять новые педагогические </a:t>
            </a: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формы</a:t>
            </a:r>
            <a:r>
              <a:rPr lang="ru-RU" sz="3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методы и приемы </a:t>
            </a: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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</a:t>
            </a:r>
            <a:r>
              <a:rPr lang="ru-RU" sz="3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коллег и участвовать в обмене </a:t>
            </a: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</a:t>
            </a:r>
            <a:endParaRPr lang="ru-RU" sz="3400" dirty="0" smtClean="0">
              <a:ln>
                <a:solidFill>
                  <a:srgbClr val="640032"/>
                </a:solidFill>
              </a:ln>
              <a:solidFill>
                <a:srgbClr val="3600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</a:t>
            </a:r>
            <a:r>
              <a:rPr lang="ru-RU" sz="3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самоанализ своей профессиональной </a:t>
            </a: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</a:t>
            </a:r>
            <a:r>
              <a:rPr 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свои знания в области классической и современной психологии и педагогики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</a:t>
            </a:r>
            <a:endParaRPr lang="ru-RU" sz="3400" dirty="0">
              <a:ln>
                <a:solidFill>
                  <a:srgbClr val="640032"/>
                </a:solidFill>
              </a:ln>
              <a:solidFill>
                <a:srgbClr val="36001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</a:t>
            </a:r>
            <a:r>
              <a:rPr lang="ru-RU" sz="3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интересоваться событиями современной экономической, политической и культурной </a:t>
            </a: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ln>
                  <a:solidFill>
                    <a:srgbClr val="640032"/>
                  </a:solidFill>
                </a:ln>
                <a:solidFill>
                  <a:srgbClr val="36001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</a:t>
            </a:r>
            <a:endParaRPr lang="ru-RU" sz="3400" dirty="0" smtClean="0">
              <a:ln>
                <a:solidFill>
                  <a:srgbClr val="640032"/>
                </a:solidFill>
              </a:ln>
              <a:solidFill>
                <a:srgbClr val="3600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</a:t>
            </a:r>
            <a:r>
              <a:rPr lang="ru-RU" sz="3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своей эрудиции, правовой и общей </a:t>
            </a:r>
            <a:r>
              <a:rPr lang="ru-RU" sz="3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ln>
                  <a:solidFill>
                    <a:srgbClr val="36001B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</a:t>
            </a:r>
            <a:endParaRPr lang="ru-RU" sz="3600" b="1" dirty="0">
              <a:ln>
                <a:solidFill>
                  <a:srgbClr val="36001B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77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9" y="278040"/>
            <a:ext cx="10384971" cy="854075"/>
          </a:xfrm>
        </p:spPr>
        <p:txBody>
          <a:bodyPr/>
          <a:lstStyle/>
          <a:p>
            <a:r>
              <a:rPr lang="ru-RU" b="1" i="1" dirty="0">
                <a:ln>
                  <a:solidFill>
                    <a:srgbClr val="36001B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</a:t>
            </a:r>
            <a:r>
              <a:rPr lang="ru-RU" b="1" i="1" dirty="0" smtClean="0">
                <a:ln>
                  <a:solidFill>
                    <a:srgbClr val="36001B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</a:t>
            </a:r>
            <a:endParaRPr lang="ru-RU" dirty="0">
              <a:ln>
                <a:solidFill>
                  <a:srgbClr val="36001B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995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55866055"/>
              </p:ext>
            </p:extLst>
          </p:nvPr>
        </p:nvGraphicFramePr>
        <p:xfrm>
          <a:off x="1498601" y="947662"/>
          <a:ext cx="9234714" cy="651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02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12C12A-3ABE-4C2A-80E6-4F1FB6DB5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graphicEl>
                                              <a:dgm id="{E612C12A-3ABE-4C2A-80E6-4F1FB6DB5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4CFC14-9AAF-4540-93E9-56235FA9A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694CFC14-9AAF-4540-93E9-56235FA9A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69C40B-DFD2-48D8-A7D3-7BF9A560E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DA69C40B-DFD2-48D8-A7D3-7BF9A560E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E1B04A-E584-4C76-9E4A-2A0FBFC05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B9E1B04A-E584-4C76-9E4A-2A0FBFC05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34702-0A71-4016-A186-70F3D3082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6FD34702-0A71-4016-A186-70F3D3082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AE68FD-ADC4-4D47-A9DE-83620ECCE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D1AE68FD-ADC4-4D47-A9DE-83620ECCE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4529" y="869999"/>
            <a:ext cx="3058886" cy="4658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smtClean="0">
                <a:ln>
                  <a:solidFill>
                    <a:srgbClr val="640032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n>
                  <a:solidFill>
                    <a:srgbClr val="640032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 </a:t>
            </a:r>
            <a:r>
              <a:rPr lang="ru-RU" sz="2400" dirty="0" smtClean="0">
                <a:ln>
                  <a:solidFill>
                    <a:srgbClr val="640032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944" y="6176963"/>
            <a:ext cx="1199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rgbClr val="640032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окончании работы над темой каждый учитель должен написать отчет с анализом, выводами и рекомендациями для других учителей</a:t>
            </a:r>
            <a:r>
              <a:rPr lang="ru-RU" dirty="0" smtClean="0">
                <a:ln>
                  <a:solidFill>
                    <a:srgbClr val="640032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n>
                <a:solidFill>
                  <a:srgbClr val="640032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4842" y="8224"/>
            <a:ext cx="6847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36001B"/>
                  </a:solidFill>
                </a:ln>
                <a:solidFill>
                  <a:srgbClr val="50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план самообразования </a:t>
            </a:r>
            <a:r>
              <a:rPr lang="ru-RU" sz="2400" b="1" dirty="0" smtClean="0">
                <a:ln>
                  <a:solidFill>
                    <a:srgbClr val="36001B"/>
                  </a:solidFill>
                </a:ln>
                <a:solidFill>
                  <a:srgbClr val="50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2400" dirty="0">
              <a:ln>
                <a:solidFill>
                  <a:srgbClr val="36001B"/>
                </a:solidFill>
              </a:ln>
              <a:solidFill>
                <a:srgbClr val="50002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469889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n>
                  <a:solidFill>
                    <a:srgbClr val="640032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>
                <a:ln>
                  <a:solidFill>
                    <a:srgbClr val="36001B"/>
                  </a:solidFill>
                </a:ln>
                <a:solidFill>
                  <a:srgbClr val="50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основании выбранной темы учитель разрабатывает личный план работы над поставленной перед собой проблемой. 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57334067"/>
              </p:ext>
            </p:extLst>
          </p:nvPr>
        </p:nvGraphicFramePr>
        <p:xfrm>
          <a:off x="2129972" y="10814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810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EF0EC7-09B2-489C-A999-564528C9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F8EF0EC7-09B2-489C-A999-564528C9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F8EF0EC7-09B2-489C-A999-564528C9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E0584-7078-496E-88E8-9646B391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A7AE0584-7078-496E-88E8-9646B391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A7AE0584-7078-496E-88E8-9646B391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F9BC0A-5B85-4193-99A9-16B19F06F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EF9BC0A-5B85-4193-99A9-16B19F06F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FEF9BC0A-5B85-4193-99A9-16B19F06F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D73C1C-1A9F-4FB7-9C05-F621202F2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BAD73C1C-1A9F-4FB7-9C05-F621202F2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BAD73C1C-1A9F-4FB7-9C05-F621202F2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C668BF-4125-430B-81E3-C0FEEA17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D6C668BF-4125-430B-81E3-C0FEEA17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D6C668BF-4125-430B-81E3-C0FEEA17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5A2CAC-1420-41EC-8B20-9306CE4A2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865A2CAC-1420-41EC-8B20-9306CE4A2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865A2CAC-1420-41EC-8B20-9306CE4A2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70F6A6-7714-4DE2-AB84-8C4957F38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7470F6A6-7714-4DE2-AB84-8C4957F38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7470F6A6-7714-4DE2-AB84-8C4957F38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147F8D-EE34-4841-9686-06002135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FB147F8D-EE34-4841-9686-06002135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FB147F8D-EE34-4841-9686-06002135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83EA5E-8290-4433-A6AD-B018D5F58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A583EA5E-8290-4433-A6AD-B018D5F58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A583EA5E-8290-4433-A6AD-B018D5F58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0F02A3-B08F-4085-89E4-7930716E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890F02A3-B08F-4085-89E4-7930716E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890F02A3-B08F-4085-89E4-7930716E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AFB5BD-0791-45A0-99D1-4F15EA9FA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D2AFB5BD-0791-45A0-99D1-4F15EA9FA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D2AFB5BD-0791-45A0-99D1-4F15EA9FA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A9E84-2A59-4EFC-BBC9-BAE30C97B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EF7A9E84-2A59-4EFC-BBC9-BAE30C97B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EF7A9E84-2A59-4EFC-BBC9-BAE30C97B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4EA41F-5760-4609-9D93-A2653BAD5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044EA41F-5760-4609-9D93-A2653BAD5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044EA41F-5760-4609-9D93-A2653BAD5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DC0D39-AE6A-4E9E-9BA1-64CDA055E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graphicEl>
                                              <a:dgm id="{FDDC0D39-AE6A-4E9E-9BA1-64CDA055E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FDDC0D39-AE6A-4E9E-9BA1-64CDA055E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389D21-AAAB-4985-B1F2-954933648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96389D21-AAAB-4985-B1F2-954933648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96389D21-AAAB-4985-B1F2-954933648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37B59-5069-430C-94D6-2559A1971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23D37B59-5069-430C-94D6-2559A1971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23D37B59-5069-430C-94D6-2559A1971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C9A67D-0A2D-4BC0-8F49-764C93AD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4EC9A67D-0A2D-4BC0-8F49-764C93AD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4EC9A67D-0A2D-4BC0-8F49-764C93AD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/>
      <p:bldP spid="4" grpId="0"/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264" y="368406"/>
            <a:ext cx="4373114" cy="1556646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rgbClr val="36001B"/>
                  </a:solidFill>
                  <a:prstDash val="solid"/>
                </a:ln>
                <a:solidFill>
                  <a:srgbClr val="50002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Заключение</a:t>
            </a:r>
            <a:endParaRPr lang="ru-RU" sz="8000" b="1" dirty="0">
              <a:ln w="9525">
                <a:solidFill>
                  <a:srgbClr val="36001B"/>
                </a:solidFill>
                <a:prstDash val="solid"/>
              </a:ln>
              <a:solidFill>
                <a:srgbClr val="500028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9676" y="2176078"/>
            <a:ext cx="10650955" cy="37809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n>
                  <a:solidFill>
                    <a:srgbClr val="54002A"/>
                  </a:solidFill>
                </a:ln>
                <a:solidFill>
                  <a:srgbClr val="64003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Чем больше информации, методов и инструментов в своей работе использует учитель, тем больше эффект от его работы. Но </a:t>
            </a:r>
            <a:r>
              <a:rPr lang="ru-RU" sz="3200" b="1" dirty="0" smtClean="0">
                <a:ln>
                  <a:solidFill>
                    <a:srgbClr val="54002A"/>
                  </a:solidFill>
                </a:ln>
                <a:solidFill>
                  <a:srgbClr val="64003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каким бы современным компьютером </a:t>
            </a:r>
            <a:r>
              <a:rPr lang="ru-RU" sz="3200" b="1" dirty="0">
                <a:ln>
                  <a:solidFill>
                    <a:srgbClr val="54002A"/>
                  </a:solidFill>
                </a:ln>
                <a:solidFill>
                  <a:srgbClr val="64003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ln>
                  <a:solidFill>
                    <a:srgbClr val="54002A"/>
                  </a:solidFill>
                </a:ln>
                <a:solidFill>
                  <a:srgbClr val="64003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самым быстрым Интернетом учителя </a:t>
            </a:r>
            <a:r>
              <a:rPr lang="ru-RU" sz="3200" b="1" dirty="0">
                <a:ln>
                  <a:solidFill>
                    <a:srgbClr val="54002A"/>
                  </a:solidFill>
                </a:ln>
                <a:solidFill>
                  <a:srgbClr val="640032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 обеспечить, самое главное – это желание учителя работать над собой и способность учителя творить, учиться, экспериментировать и делиться своими знаниями и опытом, приобретенными в процессе самообразования. </a:t>
            </a:r>
          </a:p>
        </p:txBody>
      </p:sp>
    </p:spTree>
    <p:extLst>
      <p:ext uri="{BB962C8B-B14F-4D97-AF65-F5344CB8AC3E}">
        <p14:creationId xmlns:p14="http://schemas.microsoft.com/office/powerpoint/2010/main" val="281504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8985">
            <a:off x="3183753" y="345620"/>
            <a:ext cx="6388579" cy="6745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2" y="2193825"/>
            <a:ext cx="4452938" cy="24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0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236" y="1491915"/>
            <a:ext cx="57476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54002A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     </a:t>
            </a:r>
            <a:r>
              <a:rPr lang="ru-RU" sz="2800" dirty="0" smtClean="0">
                <a:ln>
                  <a:solidFill>
                    <a:srgbClr val="54002A"/>
                  </a:solidFill>
                </a:ln>
                <a:solidFill>
                  <a:srgbClr val="500028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n>
                  <a:solidFill>
                    <a:srgbClr val="54002A"/>
                  </a:solidFill>
                </a:ln>
                <a:solidFill>
                  <a:srgbClr val="500028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нашей стране образ </a:t>
            </a:r>
            <a:r>
              <a:rPr lang="ru-RU" sz="2800" dirty="0" smtClean="0">
                <a:ln>
                  <a:solidFill>
                    <a:srgbClr val="54002A"/>
                  </a:solidFill>
                </a:ln>
                <a:solidFill>
                  <a:srgbClr val="500028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2800" dirty="0">
                <a:ln>
                  <a:solidFill>
                    <a:srgbClr val="54002A"/>
                  </a:solidFill>
                </a:ln>
                <a:solidFill>
                  <a:srgbClr val="500028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связывался с интеллектуальным и нравственным потенциалом, с профессиональной компетентностью и культурным уровнем, опережающим уровень социального окружения. Высокая личная ответственность и постоянное самообразование отличает учителя, понимающего, что качество обучения и воспитания в учебных заведениях, повышение эффективности этих процессов напрямую зависит от уровня подготовки педагога</a:t>
            </a:r>
            <a:r>
              <a:rPr lang="ru-RU" sz="2400" dirty="0">
                <a:solidFill>
                  <a:srgbClr val="500028"/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500028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17538"/>
            <a:ext cx="7026443" cy="1220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 smtClean="0">
                <a:ln>
                  <a:solidFill>
                    <a:srgbClr val="54002A"/>
                  </a:solidFill>
                </a:ln>
                <a:solidFill>
                  <a:srgbClr val="54002A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Чтобы учить - надо учиться</a:t>
            </a:r>
            <a:r>
              <a:rPr lang="ru-RU" sz="4000" dirty="0" smtClean="0">
                <a:ln>
                  <a:solidFill>
                    <a:srgbClr val="54002A"/>
                  </a:solidFill>
                </a:ln>
                <a:solidFill>
                  <a:srgbClr val="540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dirty="0">
              <a:ln>
                <a:solidFill>
                  <a:srgbClr val="54002A"/>
                </a:solidFill>
              </a:ln>
              <a:solidFill>
                <a:srgbClr val="5400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70" y="1182480"/>
            <a:ext cx="6043130" cy="46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202" y="686090"/>
            <a:ext cx="11353800" cy="1426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ln>
                  <a:solidFill>
                    <a:srgbClr val="54002A"/>
                  </a:solidFill>
                </a:ln>
                <a:solidFill>
                  <a:srgbClr val="640032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Современный </a:t>
            </a:r>
            <a:r>
              <a:rPr lang="ru-RU" sz="3200" dirty="0">
                <a:ln>
                  <a:solidFill>
                    <a:srgbClr val="54002A"/>
                  </a:solidFill>
                </a:ln>
                <a:solidFill>
                  <a:srgbClr val="640032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учитель – это учитель, который не только «учит», но в первую очередь создает условия для запуска процессов саморазвития, самоопределения, самопознания у своих </a:t>
            </a:r>
            <a:r>
              <a:rPr lang="ru-RU" sz="3200" dirty="0" smtClean="0">
                <a:ln>
                  <a:solidFill>
                    <a:srgbClr val="54002A"/>
                  </a:solidFill>
                </a:ln>
                <a:solidFill>
                  <a:srgbClr val="640032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учеников</a:t>
            </a:r>
            <a:r>
              <a:rPr lang="ru-RU" sz="3200" dirty="0">
                <a:ln>
                  <a:solidFill>
                    <a:srgbClr val="54002A"/>
                  </a:solidFill>
                </a:ln>
                <a:solidFill>
                  <a:srgbClr val="640032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ln>
                <a:solidFill>
                  <a:srgbClr val="54002A"/>
                </a:solidFill>
              </a:ln>
              <a:solidFill>
                <a:srgbClr val="640032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202" y="2432934"/>
            <a:ext cx="78788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 smtClean="0">
                <a:ln>
                  <a:solidFill>
                    <a:srgbClr val="54002A"/>
                  </a:solidFill>
                </a:ln>
                <a:solidFill>
                  <a:srgbClr val="640032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Учитель</a:t>
            </a:r>
            <a:r>
              <a:rPr lang="ru-RU" sz="3200" dirty="0">
                <a:ln>
                  <a:solidFill>
                    <a:srgbClr val="54002A"/>
                  </a:solidFill>
                </a:ln>
                <a:solidFill>
                  <a:srgbClr val="640032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, который не паникует от каждого изменения в программах, учебных планах, так как владеет навыками профессиональной деятельности, которые с каждым годом все теснее связаны с идеей непрерывного образования.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05" y="1961147"/>
            <a:ext cx="3951211" cy="47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0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14869268"/>
              </p:ext>
            </p:extLst>
          </p:nvPr>
        </p:nvGraphicFramePr>
        <p:xfrm>
          <a:off x="0" y="132346"/>
          <a:ext cx="12192000" cy="664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095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9C4AC1-0039-4483-80F6-BDEDEB42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>
                                            <p:graphicEl>
                                              <a:dgm id="{0A9C4AC1-0039-4483-80F6-BDEDEB42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graphicEl>
                                              <a:dgm id="{0A9C4AC1-0039-4483-80F6-BDEDEB42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>
                                            <p:graphicEl>
                                              <a:dgm id="{0A9C4AC1-0039-4483-80F6-BDEDEB42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3">
                                            <p:graphicEl>
                                              <a:dgm id="{0A9C4AC1-0039-4483-80F6-BDEDEB42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BEE879-6D69-4784-94DF-03A7B76D3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graphicEl>
                                              <a:dgm id="{1BBEE879-6D69-4784-94DF-03A7B76D3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graphicEl>
                                              <a:dgm id="{1BBEE879-6D69-4784-94DF-03A7B76D3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>
                                            <p:graphicEl>
                                              <a:dgm id="{1BBEE879-6D69-4784-94DF-03A7B76D3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">
                                            <p:graphicEl>
                                              <a:dgm id="{1BBEE879-6D69-4784-94DF-03A7B76D3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BA0EA8-1FA3-409F-9F92-E9E2E26CB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">
                                            <p:graphicEl>
                                              <a:dgm id="{75BA0EA8-1FA3-409F-9F92-E9E2E26CB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">
                                            <p:graphicEl>
                                              <a:dgm id="{75BA0EA8-1FA3-409F-9F92-E9E2E26CB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>
                                            <p:graphicEl>
                                              <a:dgm id="{75BA0EA8-1FA3-409F-9F92-E9E2E26CB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graphicEl>
                                              <a:dgm id="{75BA0EA8-1FA3-409F-9F92-E9E2E26CB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01157F-EE5A-4759-A2E0-E7D032C6D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">
                                            <p:graphicEl>
                                              <a:dgm id="{3601157F-EE5A-4759-A2E0-E7D032C6D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3">
                                            <p:graphicEl>
                                              <a:dgm id="{3601157F-EE5A-4759-A2E0-E7D032C6D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">
                                            <p:graphicEl>
                                              <a:dgm id="{3601157F-EE5A-4759-A2E0-E7D032C6D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">
                                            <p:graphicEl>
                                              <a:dgm id="{3601157F-EE5A-4759-A2E0-E7D032C6D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98C2B-B4AE-4141-AFE3-82FA9EF2D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">
                                            <p:graphicEl>
                                              <a:dgm id="{C5F98C2B-B4AE-4141-AFE3-82FA9EF2D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">
                                            <p:graphicEl>
                                              <a:dgm id="{C5F98C2B-B4AE-4141-AFE3-82FA9EF2D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3">
                                            <p:graphicEl>
                                              <a:dgm id="{C5F98C2B-B4AE-4141-AFE3-82FA9EF2D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3">
                                            <p:graphicEl>
                                              <a:dgm id="{C5F98C2B-B4AE-4141-AFE3-82FA9EF2D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D5D12C-261E-4D27-BB43-7E0D251E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3">
                                            <p:graphicEl>
                                              <a:dgm id="{EAD5D12C-261E-4D27-BB43-7E0D251E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3">
                                            <p:graphicEl>
                                              <a:dgm id="{EAD5D12C-261E-4D27-BB43-7E0D251E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3">
                                            <p:graphicEl>
                                              <a:dgm id="{EAD5D12C-261E-4D27-BB43-7E0D251E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3">
                                            <p:graphicEl>
                                              <a:dgm id="{EAD5D12C-261E-4D27-BB43-7E0D251E5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5C121-F52B-4568-8967-FE70A461C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3">
                                            <p:graphicEl>
                                              <a:dgm id="{7FF5C121-F52B-4568-8967-FE70A461C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3">
                                            <p:graphicEl>
                                              <a:dgm id="{7FF5C121-F52B-4568-8967-FE70A461C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3">
                                            <p:graphicEl>
                                              <a:dgm id="{7FF5C121-F52B-4568-8967-FE70A461C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3">
                                            <p:graphicEl>
                                              <a:dgm id="{7FF5C121-F52B-4568-8967-FE70A461C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9197F8-24FB-4EBC-B3D1-71057AA72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3">
                                            <p:graphicEl>
                                              <a:dgm id="{F39197F8-24FB-4EBC-B3D1-71057AA72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3">
                                            <p:graphicEl>
                                              <a:dgm id="{F39197F8-24FB-4EBC-B3D1-71057AA72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3">
                                            <p:graphicEl>
                                              <a:dgm id="{F39197F8-24FB-4EBC-B3D1-71057AA72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3">
                                            <p:graphicEl>
                                              <a:dgm id="{F39197F8-24FB-4EBC-B3D1-71057AA72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AFFF72-387F-4B28-BEB1-01F6FD68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3">
                                            <p:graphicEl>
                                              <a:dgm id="{F6AFFF72-387F-4B28-BEB1-01F6FD68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3">
                                            <p:graphicEl>
                                              <a:dgm id="{F6AFFF72-387F-4B28-BEB1-01F6FD68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3">
                                            <p:graphicEl>
                                              <a:dgm id="{F6AFFF72-387F-4B28-BEB1-01F6FD68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fill="hold"/>
                                        <p:tgtEl>
                                          <p:spTgt spid="3">
                                            <p:graphicEl>
                                              <a:dgm id="{F6AFFF72-387F-4B28-BEB1-01F6FD68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32609" y="181255"/>
            <a:ext cx="11405937" cy="1563325"/>
            <a:chOff x="232609" y="181255"/>
            <a:chExt cx="11405937" cy="1563325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232609" y="181255"/>
              <a:ext cx="11405937" cy="1563325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02368" y="312363"/>
              <a:ext cx="10503569" cy="1277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dirty="0" smtClean="0">
                  <a:ln>
                    <a:solidFill>
                      <a:srgbClr val="500028"/>
                    </a:solidFill>
                  </a:ln>
                  <a:solidFill>
                    <a:srgbClr val="64003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Способность к самообразованию формируется у педагога не вместе с дипломом педагогического ВУЗа, а определяется психологическими и интеллектуальными показателями каждого отдельного учителя, но не в меньшей степени эта способность вырабатывается в процессе работы с источниками информации, анализа и самоанализа, мониторинга своей деятельности и деятельности коллег.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32609" y="2406316"/>
            <a:ext cx="4279234" cy="1092848"/>
            <a:chOff x="232609" y="2406316"/>
            <a:chExt cx="4279234" cy="1092848"/>
          </a:xfrm>
        </p:grpSpPr>
        <p:sp>
          <p:nvSpPr>
            <p:cNvPr id="19" name="Параллелограмм 18"/>
            <p:cNvSpPr/>
            <p:nvPr/>
          </p:nvSpPr>
          <p:spPr>
            <a:xfrm>
              <a:off x="232609" y="2406316"/>
              <a:ext cx="3962959" cy="1092848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48884" y="2513178"/>
              <a:ext cx="39629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n>
                    <a:solidFill>
                      <a:srgbClr val="500028"/>
                    </a:solidFill>
                  </a:ln>
                  <a:solidFill>
                    <a:srgbClr val="64003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Причины, которые чаще всего называют учителя:</a:t>
              </a:r>
              <a:endParaRPr lang="ru-RU" sz="2400" dirty="0">
                <a:ln>
                  <a:solidFill>
                    <a:srgbClr val="500028"/>
                  </a:solidFill>
                </a:ln>
                <a:solidFill>
                  <a:srgbClr val="640032"/>
                </a:solidFill>
              </a:endParaRPr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2290627"/>
              </p:ext>
            </p:extLst>
          </p:nvPr>
        </p:nvGraphicFramePr>
        <p:xfrm>
          <a:off x="2639962" y="2513178"/>
          <a:ext cx="11501288" cy="328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232609" y="1721257"/>
            <a:ext cx="10616421" cy="685059"/>
            <a:chOff x="464663" y="1721257"/>
            <a:chExt cx="10616421" cy="685059"/>
          </a:xfrm>
        </p:grpSpPr>
        <p:sp>
          <p:nvSpPr>
            <p:cNvPr id="15" name="Параллелограмм 14"/>
            <p:cNvSpPr/>
            <p:nvPr/>
          </p:nvSpPr>
          <p:spPr>
            <a:xfrm>
              <a:off x="464663" y="1744579"/>
              <a:ext cx="10616421" cy="661737"/>
            </a:xfrm>
            <a:prstGeom prst="parallelogram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02368" y="1721257"/>
              <a:ext cx="10066421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dirty="0">
                  <a:ln>
                    <a:solidFill>
                      <a:srgbClr val="500028"/>
                    </a:solidFill>
                  </a:ln>
                  <a:solidFill>
                    <a:srgbClr val="64003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Однако, как бы ни были высоки способности учителя к самообразованию, не всегда этот процесс реализуется на практике</a:t>
              </a:r>
              <a:endParaRPr lang="ru-RU" dirty="0">
                <a:ln>
                  <a:solidFill>
                    <a:srgbClr val="500028"/>
                  </a:solidFill>
                </a:ln>
                <a:solidFill>
                  <a:srgbClr val="640032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48884" y="5993021"/>
            <a:ext cx="10616421" cy="685059"/>
            <a:chOff x="283491" y="6047450"/>
            <a:chExt cx="10616421" cy="685059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83491" y="6047450"/>
              <a:ext cx="10616421" cy="685059"/>
              <a:chOff x="464663" y="1721257"/>
              <a:chExt cx="10616421" cy="685059"/>
            </a:xfrm>
          </p:grpSpPr>
          <p:sp>
            <p:nvSpPr>
              <p:cNvPr id="25" name="Параллелограмм 24"/>
              <p:cNvSpPr/>
              <p:nvPr/>
            </p:nvSpPr>
            <p:spPr>
              <a:xfrm>
                <a:off x="464663" y="1744579"/>
                <a:ext cx="10616421" cy="661737"/>
              </a:xfrm>
              <a:prstGeom prst="parallelogra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902368" y="1721257"/>
                <a:ext cx="10066421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endParaRPr lang="ru-RU" dirty="0">
                  <a:ln>
                    <a:solidFill>
                      <a:srgbClr val="500028"/>
                    </a:solidFill>
                  </a:ln>
                  <a:solidFill>
                    <a:srgbClr val="640032"/>
                  </a:solidFill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548883" y="6047450"/>
              <a:ext cx="10187851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dirty="0">
                  <a:ln>
                    <a:solidFill>
                      <a:srgbClr val="500028"/>
                    </a:solidFill>
                  </a:ln>
                  <a:solidFill>
                    <a:srgbClr val="640032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Это всего лишь проявление инертности мышления и лености ума, так как самосовершенствование должно быть неотъемлемой потребностью каждого педагога.</a:t>
              </a:r>
              <a:endParaRPr lang="ru-RU" sz="1600" dirty="0">
                <a:ln>
                  <a:solidFill>
                    <a:srgbClr val="500028"/>
                  </a:solidFill>
                </a:ln>
                <a:solidFill>
                  <a:srgbClr val="64003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63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88647C-1970-4DC4-A448-ACD874443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E188647C-1970-4DC4-A448-ACD874443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E188647C-1970-4DC4-A448-ACD874443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FDEA07-94C2-4CF9-A802-70844C05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43FDEA07-94C2-4CF9-A802-70844C05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43FDEA07-94C2-4CF9-A802-70844C05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CB04F6-1DEB-48B1-BACC-F29D34DE7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04CB04F6-1DEB-48B1-BACC-F29D34DE7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04CB04F6-1DEB-48B1-BACC-F29D34DE7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4B3D56-AF22-420A-8A5E-DE6E6DE9E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F14B3D56-AF22-420A-8A5E-DE6E6DE9E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F14B3D56-AF22-420A-8A5E-DE6E6DE9E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4DD73B-0893-41A3-A2FC-2BAA605F2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9A4DD73B-0893-41A3-A2FC-2BAA605F2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9A4DD73B-0893-41A3-A2FC-2BAA605F2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A6A055-3610-40A0-8EDE-1D6E9880B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08A6A055-3610-40A0-8EDE-1D6E9880B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08A6A055-3610-40A0-8EDE-1D6E9880B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0672" y="169556"/>
            <a:ext cx="10740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500028"/>
                  </a:solidFill>
                </a:ln>
                <a:solidFill>
                  <a:srgbClr val="6400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Определим составляющие этой потребности, мотивы, побуждающие учителя к самообразованию</a:t>
            </a:r>
            <a:endParaRPr lang="ru-RU" sz="2400" b="1" dirty="0">
              <a:ln>
                <a:solidFill>
                  <a:srgbClr val="500028"/>
                </a:solidFill>
              </a:ln>
              <a:solidFill>
                <a:srgbClr val="640032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90891738"/>
              </p:ext>
            </p:extLst>
          </p:nvPr>
        </p:nvGraphicFramePr>
        <p:xfrm>
          <a:off x="1324429" y="1100666"/>
          <a:ext cx="8853714" cy="563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681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9C0DA6-4F8A-4BA0-9C35-8C51DBC5D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3D9C0DA6-4F8A-4BA0-9C35-8C51DBC5D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3D9C0DA6-4F8A-4BA0-9C35-8C51DBC5D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1A6C6F3-E1FC-46E9-9C49-97B85AF0D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11A6C6F3-E1FC-46E9-9C49-97B85AF0D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11A6C6F3-E1FC-46E9-9C49-97B85AF0D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14C07D-C7B7-41CD-8692-702478D4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4E14C07D-C7B7-41CD-8692-702478D4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4E14C07D-C7B7-41CD-8692-702478D45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C370E5-7287-4524-B831-F973749B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27C370E5-7287-4524-B831-F973749B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27C370E5-7287-4524-B831-F973749B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EE0315-1071-4922-9992-2E59A35C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6BEE0315-1071-4922-9992-2E59A35C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6BEE0315-1071-4922-9992-2E59A35C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9313E73-697D-4128-921C-725180A59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graphicEl>
                                              <a:dgm id="{F9313E73-697D-4128-921C-725180A59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F9313E73-697D-4128-921C-725180A59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BF619D3-7F5A-4B73-ABFC-8C6E1369D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3BF619D3-7F5A-4B73-ABFC-8C6E1369D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graphicEl>
                                              <a:dgm id="{3BF619D3-7F5A-4B73-ABFC-8C6E1369D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7D3BF94-4263-4F65-B28C-B6FB4C67D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graphicEl>
                                              <a:dgm id="{17D3BF94-4263-4F65-B28C-B6FB4C67D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graphicEl>
                                              <a:dgm id="{17D3BF94-4263-4F65-B28C-B6FB4C67D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61070177"/>
              </p:ext>
            </p:extLst>
          </p:nvPr>
        </p:nvGraphicFramePr>
        <p:xfrm>
          <a:off x="1095826" y="255137"/>
          <a:ext cx="9387115" cy="626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78971" y="53806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86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8FAFEB-068B-46B2-BFF4-6F3352B0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C68FAFEB-068B-46B2-BFF4-6F3352B0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C68FAFEB-068B-46B2-BFF4-6F3352B03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BC5E2F-44CD-4BB3-9591-718EEC31D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98BC5E2F-44CD-4BB3-9591-718EEC31D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98BC5E2F-44CD-4BB3-9591-718EEC31D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EE0C739-5BE9-403E-ACF8-BE5B82EBB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AEE0C739-5BE9-403E-ACF8-BE5B82EBB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AEE0C739-5BE9-403E-ACF8-BE5B82EBB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87E85C-D9B8-4D5B-B1EA-F9B1F3A7C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F487E85C-D9B8-4D5B-B1EA-F9B1F3A7C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F487E85C-D9B8-4D5B-B1EA-F9B1F3A7C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FC960E-78E2-4536-B0AE-BF5FC2DB3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D1FC960E-78E2-4536-B0AE-BF5FC2DB3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D1FC960E-78E2-4536-B0AE-BF5FC2DB3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22A15A-4B6D-4FC9-AB17-3FD4E75B4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5322A15A-4B6D-4FC9-AB17-3FD4E75B4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5322A15A-4B6D-4FC9-AB17-3FD4E75B4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32DF0EA-E16A-4D78-BE83-6BC97EB0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232DF0EA-E16A-4D78-BE83-6BC97EB0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232DF0EA-E16A-4D78-BE83-6BC97EB09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B23B7EC-1994-45C2-82DD-C905C26D6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graphicEl>
                                              <a:dgm id="{EB23B7EC-1994-45C2-82DD-C905C26D6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graphicEl>
                                              <a:dgm id="{EB23B7EC-1994-45C2-82DD-C905C26D6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221" y="139989"/>
            <a:ext cx="10515600" cy="6982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n>
                  <a:solidFill>
                    <a:srgbClr val="500028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самообразования </a:t>
            </a:r>
            <a:r>
              <a:rPr lang="ru-RU" b="1" i="1" dirty="0" smtClean="0">
                <a:ln>
                  <a:solidFill>
                    <a:srgbClr val="500028"/>
                  </a:solidFill>
                </a:ln>
                <a:solidFill>
                  <a:srgbClr val="6400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dirty="0">
              <a:ln>
                <a:solidFill>
                  <a:srgbClr val="500028"/>
                </a:solidFill>
              </a:ln>
              <a:solidFill>
                <a:srgbClr val="6400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621" y="685799"/>
            <a:ext cx="11693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500028"/>
                  </a:solidFill>
                </a:ln>
                <a:solidFill>
                  <a:srgbClr val="50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Перечислим основные направления, в которых учитель должен совершенствоваться и заниматься самообразованием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6957671"/>
              </p:ext>
            </p:extLst>
          </p:nvPr>
        </p:nvGraphicFramePr>
        <p:xfrm>
          <a:off x="3173021" y="1349828"/>
          <a:ext cx="5664200" cy="474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12107634"/>
              </p:ext>
            </p:extLst>
          </p:nvPr>
        </p:nvGraphicFramePr>
        <p:xfrm>
          <a:off x="0" y="1393372"/>
          <a:ext cx="5453743" cy="475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70847963"/>
              </p:ext>
            </p:extLst>
          </p:nvPr>
        </p:nvGraphicFramePr>
        <p:xfrm>
          <a:off x="6562107" y="1360715"/>
          <a:ext cx="5638800" cy="477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89907" y="6155307"/>
            <a:ext cx="11985170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900" dirty="0">
                <a:ln>
                  <a:solidFill>
                    <a:srgbClr val="500028"/>
                  </a:solidFill>
                </a:ln>
                <a:solidFill>
                  <a:srgbClr val="5000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направления являются обязательным перечнем, составленным на основании тех должностных функций, которые учитель выполняет в школе. Креативный учитель дополнит этот список собственными направлениями.</a:t>
            </a:r>
            <a:endParaRPr lang="ru-RU" sz="1900" dirty="0">
              <a:ln>
                <a:solidFill>
                  <a:srgbClr val="500028"/>
                </a:solidFill>
              </a:ln>
              <a:solidFill>
                <a:srgbClr val="5000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8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B381DC-63B9-40FB-99C3-4D524522C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47B381DC-63B9-40FB-99C3-4D524522C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47B381DC-63B9-40FB-99C3-4D524522C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4C3167-2B3A-4583-9751-D19FD3F58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534C3167-2B3A-4583-9751-D19FD3F58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534C3167-2B3A-4583-9751-D19FD3F58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1CE485-FB21-4B9C-B53B-0E338C6A7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401CE485-FB21-4B9C-B53B-0E338C6A7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401CE485-FB21-4B9C-B53B-0E338C6A7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0BA7FA-AC41-4250-8732-B374B6B6A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BF0BA7FA-AC41-4250-8732-B374B6B6A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BF0BA7FA-AC41-4250-8732-B374B6B6A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70E840-B666-4D9B-802E-7006CD652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A770E840-B666-4D9B-802E-7006CD652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A770E840-B666-4D9B-802E-7006CD652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41A7EA-4F43-4BF5-BE1F-B880662CE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6941A7EA-4F43-4BF5-BE1F-B880662CE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6941A7EA-4F43-4BF5-BE1F-B880662CE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79272E-528F-458B-8D20-3ECFD7C79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BE79272E-528F-458B-8D20-3ECFD7C79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BE79272E-528F-458B-8D20-3ECFD7C79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3767DA-96D1-4A26-A370-603CCB9C2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9E3767DA-96D1-4A26-A370-603CCB9C2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9E3767DA-96D1-4A26-A370-603CCB9C2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DA41FA-D185-4EF4-8983-7953B04AB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graphicEl>
                                              <a:dgm id="{02DA41FA-D185-4EF4-8983-7953B04AB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graphicEl>
                                              <a:dgm id="{02DA41FA-D185-4EF4-8983-7953B04AB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B7ED50D-6413-4FAF-BAB6-C730B4150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graphicEl>
                                              <a:dgm id="{2B7ED50D-6413-4FAF-BAB6-C730B4150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graphicEl>
                                              <a:dgm id="{2B7ED50D-6413-4FAF-BAB6-C730B4150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1DA964B-D930-436A-A9DB-5A087EFCC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graphicEl>
                                              <a:dgm id="{C1DA964B-D930-436A-A9DB-5A087EFCC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graphicEl>
                                              <a:dgm id="{C1DA964B-D930-436A-A9DB-5A087EFCC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0ED6585-8085-45D5-990A-43C018B7F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>
                                            <p:graphicEl>
                                              <a:dgm id="{A0ED6585-8085-45D5-990A-43C018B7F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>
                                            <p:graphicEl>
                                              <a:dgm id="{A0ED6585-8085-45D5-990A-43C018B7F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6" grpId="0">
        <p:bldSub>
          <a:bldDgm bld="lvlOne"/>
        </p:bldSub>
      </p:bldGraphic>
      <p:bldGraphic spid="11" grpId="0">
        <p:bldSub>
          <a:bldDgm bld="lvlOne"/>
        </p:bldSub>
      </p:bldGraphic>
      <p:bldGraphic spid="12" grpId="0">
        <p:bldSub>
          <a:bldDgm bld="lvlOne"/>
        </p:bldSub>
      </p:bldGraphic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549" y="0"/>
            <a:ext cx="7877794" cy="847582"/>
          </a:xfrm>
        </p:spPr>
        <p:txBody>
          <a:bodyPr/>
          <a:lstStyle/>
          <a:p>
            <a:r>
              <a:rPr lang="ru-RU" b="1" i="1" dirty="0">
                <a:ln>
                  <a:solidFill>
                    <a:srgbClr val="500028"/>
                  </a:solidFill>
                </a:ln>
                <a:solidFill>
                  <a:srgbClr val="50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b="1" i="1" dirty="0" smtClean="0">
                <a:ln>
                  <a:solidFill>
                    <a:srgbClr val="500028"/>
                  </a:solidFill>
                </a:ln>
                <a:solidFill>
                  <a:srgbClr val="50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</a:t>
            </a:r>
            <a:endParaRPr lang="ru-RU" dirty="0">
              <a:ln>
                <a:solidFill>
                  <a:srgbClr val="500028"/>
                </a:solidFill>
              </a:ln>
              <a:solidFill>
                <a:srgbClr val="500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0608708"/>
              </p:ext>
            </p:extLst>
          </p:nvPr>
        </p:nvGraphicFramePr>
        <p:xfrm>
          <a:off x="1088571" y="847582"/>
          <a:ext cx="10123715" cy="5845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147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C7C591C9-D8F2-494E-8299-5E9277E27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B0D35221-9F06-4FF6-9538-ACB0BEEB9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6CBF8449-3C9B-45BD-A1D0-7C9A956CC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594046A7-B249-4875-AAD0-98158FE5A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2368F-977A-47CC-9623-FAC29C99D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DF52368F-977A-47CC-9623-FAC29C99D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DF52368F-977A-47CC-9623-FAC29C99D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DF52368F-977A-47CC-9623-FAC29C99D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7D542-514B-4165-98F5-D7E9AECAD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D97D542-514B-4165-98F5-D7E9AECAD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8D97D542-514B-4165-98F5-D7E9AECAD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8D97D542-514B-4165-98F5-D7E9AECAD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654C3D-270A-481E-8819-57D181A2C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EE654C3D-270A-481E-8819-57D181A2C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EE654C3D-270A-481E-8819-57D181A2C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EE654C3D-270A-481E-8819-57D181A2C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A38853-071B-4984-BD45-08AC50C25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CDA38853-071B-4984-BD45-08AC50C25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DA38853-071B-4984-BD45-08AC50C25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CDA38853-071B-4984-BD45-08AC50C25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1017</Words>
  <Application>Microsoft Office PowerPoint</Application>
  <PresentationFormat>Широкоэкранный</PresentationFormat>
  <Paragraphs>104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Gabriola</vt:lpstr>
      <vt:lpstr>Monotype Corsiva</vt:lpstr>
      <vt:lpstr>Segoe UI</vt:lpstr>
      <vt:lpstr>Times New Roman</vt:lpstr>
      <vt:lpstr>Wingdings</vt:lpstr>
      <vt:lpstr>Тема Office</vt:lpstr>
      <vt:lpstr>Самообразование 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самообразования учителя</vt:lpstr>
      <vt:lpstr>Источники самообразования</vt:lpstr>
      <vt:lpstr>Презентация PowerPoint</vt:lpstr>
      <vt:lpstr>Презентация PowerPoint</vt:lpstr>
      <vt:lpstr>Формы самообразования учителя</vt:lpstr>
      <vt:lpstr>Составляющие процесса самообразования учителя</vt:lpstr>
      <vt:lpstr>Организация процесса самообразования</vt:lpstr>
      <vt:lpstr>Презентация PowerPoint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  учителя</dc:title>
  <dc:creator>Бирлант</dc:creator>
  <cp:lastModifiedBy>Бирлант</cp:lastModifiedBy>
  <cp:revision>62</cp:revision>
  <dcterms:created xsi:type="dcterms:W3CDTF">2014-09-17T12:46:22Z</dcterms:created>
  <dcterms:modified xsi:type="dcterms:W3CDTF">2014-09-20T04:21:52Z</dcterms:modified>
</cp:coreProperties>
</file>