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77" r:id="rId4"/>
    <p:sldId id="272" r:id="rId5"/>
    <p:sldId id="269" r:id="rId6"/>
    <p:sldId id="274" r:id="rId7"/>
    <p:sldId id="275" r:id="rId8"/>
    <p:sldId id="276" r:id="rId9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0" y="1780034"/>
            <a:ext cx="6860552" cy="5445605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31396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79091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9777 h 3366128"/>
              <a:gd name="connsiteX1" fmla="*/ 2660904 w 9162288"/>
              <a:gd name="connsiteY1" fmla="*/ 102736 h 3366128"/>
              <a:gd name="connsiteX2" fmla="*/ 6595872 w 9162288"/>
              <a:gd name="connsiteY2" fmla="*/ 916196 h 3366128"/>
              <a:gd name="connsiteX3" fmla="*/ 9162288 w 9162288"/>
              <a:gd name="connsiteY3" fmla="*/ 388175 h 3366128"/>
              <a:gd name="connsiteX4" fmla="*/ 9153144 w 9162288"/>
              <a:gd name="connsiteY4" fmla="*/ 2919088 h 3366128"/>
              <a:gd name="connsiteX5" fmla="*/ 6995160 w 9162288"/>
              <a:gd name="connsiteY5" fmla="*/ 3303136 h 3366128"/>
              <a:gd name="connsiteX6" fmla="*/ 3279648 w 9162288"/>
              <a:gd name="connsiteY6" fmla="*/ 2541136 h 3366128"/>
              <a:gd name="connsiteX7" fmla="*/ 18288 w 9162288"/>
              <a:gd name="connsiteY7" fmla="*/ 3193408 h 3366128"/>
              <a:gd name="connsiteX8" fmla="*/ 0 w 9162288"/>
              <a:gd name="connsiteY8" fmla="*/ 299777 h 3366128"/>
              <a:gd name="connsiteX0" fmla="*/ 0 w 9162288"/>
              <a:gd name="connsiteY0" fmla="*/ 181676 h 3248027"/>
              <a:gd name="connsiteX1" fmla="*/ 2727960 w 9162288"/>
              <a:gd name="connsiteY1" fmla="*/ 102736 h 3248027"/>
              <a:gd name="connsiteX2" fmla="*/ 6595872 w 9162288"/>
              <a:gd name="connsiteY2" fmla="*/ 798095 h 3248027"/>
              <a:gd name="connsiteX3" fmla="*/ 9162288 w 9162288"/>
              <a:gd name="connsiteY3" fmla="*/ 270074 h 3248027"/>
              <a:gd name="connsiteX4" fmla="*/ 9153144 w 9162288"/>
              <a:gd name="connsiteY4" fmla="*/ 2800987 h 3248027"/>
              <a:gd name="connsiteX5" fmla="*/ 6995160 w 9162288"/>
              <a:gd name="connsiteY5" fmla="*/ 3185035 h 3248027"/>
              <a:gd name="connsiteX6" fmla="*/ 3279648 w 9162288"/>
              <a:gd name="connsiteY6" fmla="*/ 2423035 h 3248027"/>
              <a:gd name="connsiteX7" fmla="*/ 18288 w 9162288"/>
              <a:gd name="connsiteY7" fmla="*/ 3075307 h 3248027"/>
              <a:gd name="connsiteX8" fmla="*/ 0 w 9162288"/>
              <a:gd name="connsiteY8" fmla="*/ 181676 h 3248027"/>
              <a:gd name="connsiteX0" fmla="*/ 0 w 9162288"/>
              <a:gd name="connsiteY0" fmla="*/ 155448 h 3221799"/>
              <a:gd name="connsiteX1" fmla="*/ 2727960 w 9162288"/>
              <a:gd name="connsiteY1" fmla="*/ 76508 h 3221799"/>
              <a:gd name="connsiteX2" fmla="*/ 6595872 w 9162288"/>
              <a:gd name="connsiteY2" fmla="*/ 771867 h 3221799"/>
              <a:gd name="connsiteX3" fmla="*/ 9162288 w 9162288"/>
              <a:gd name="connsiteY3" fmla="*/ 243846 h 3221799"/>
              <a:gd name="connsiteX4" fmla="*/ 9153144 w 9162288"/>
              <a:gd name="connsiteY4" fmla="*/ 2774759 h 3221799"/>
              <a:gd name="connsiteX5" fmla="*/ 6995160 w 9162288"/>
              <a:gd name="connsiteY5" fmla="*/ 3158807 h 3221799"/>
              <a:gd name="connsiteX6" fmla="*/ 3279648 w 9162288"/>
              <a:gd name="connsiteY6" fmla="*/ 2396807 h 3221799"/>
              <a:gd name="connsiteX7" fmla="*/ 18288 w 9162288"/>
              <a:gd name="connsiteY7" fmla="*/ 3049079 h 3221799"/>
              <a:gd name="connsiteX8" fmla="*/ 0 w 9162288"/>
              <a:gd name="connsiteY8" fmla="*/ 155448 h 3221799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3279648 w 9162288"/>
              <a:gd name="connsiteY6" fmla="*/ 2382153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43297"/>
              <a:gd name="connsiteX1" fmla="*/ 2828544 w 9162288"/>
              <a:gd name="connsiteY1" fmla="*/ 80024 h 3043297"/>
              <a:gd name="connsiteX2" fmla="*/ 6595872 w 9162288"/>
              <a:gd name="connsiteY2" fmla="*/ 757213 h 3043297"/>
              <a:gd name="connsiteX3" fmla="*/ 9162288 w 9162288"/>
              <a:gd name="connsiteY3" fmla="*/ 229192 h 3043297"/>
              <a:gd name="connsiteX4" fmla="*/ 9153144 w 9162288"/>
              <a:gd name="connsiteY4" fmla="*/ 2760105 h 3043297"/>
              <a:gd name="connsiteX5" fmla="*/ 6690360 w 9162288"/>
              <a:gd name="connsiteY5" fmla="*/ 2746696 h 3043297"/>
              <a:gd name="connsiteX6" fmla="*/ 2865120 w 9162288"/>
              <a:gd name="connsiteY6" fmla="*/ 2307204 h 3043297"/>
              <a:gd name="connsiteX7" fmla="*/ 1619 w 9162288"/>
              <a:gd name="connsiteY7" fmla="*/ 3043297 h 3043297"/>
              <a:gd name="connsiteX8" fmla="*/ 0 w 9162288"/>
              <a:gd name="connsiteY8" fmla="*/ 140794 h 3043297"/>
              <a:gd name="connsiteX0" fmla="*/ 0 w 9153144"/>
              <a:gd name="connsiteY0" fmla="*/ 140794 h 3043297"/>
              <a:gd name="connsiteX1" fmla="*/ 2828544 w 9153144"/>
              <a:gd name="connsiteY1" fmla="*/ 80024 h 3043297"/>
              <a:gd name="connsiteX2" fmla="*/ 6595872 w 9153144"/>
              <a:gd name="connsiteY2" fmla="*/ 757213 h 3043297"/>
              <a:gd name="connsiteX3" fmla="*/ 9144533 w 9153144"/>
              <a:gd name="connsiteY3" fmla="*/ 230295 h 3043297"/>
              <a:gd name="connsiteX4" fmla="*/ 9153144 w 9153144"/>
              <a:gd name="connsiteY4" fmla="*/ 2760105 h 3043297"/>
              <a:gd name="connsiteX5" fmla="*/ 6690360 w 9153144"/>
              <a:gd name="connsiteY5" fmla="*/ 2746696 h 3043297"/>
              <a:gd name="connsiteX6" fmla="*/ 2865120 w 9153144"/>
              <a:gd name="connsiteY6" fmla="*/ 2307204 h 3043297"/>
              <a:gd name="connsiteX7" fmla="*/ 1619 w 9153144"/>
              <a:gd name="connsiteY7" fmla="*/ 3043297 h 3043297"/>
              <a:gd name="connsiteX8" fmla="*/ 0 w 9153144"/>
              <a:gd name="connsiteY8" fmla="*/ 140794 h 3043297"/>
              <a:gd name="connsiteX0" fmla="*/ 0 w 9147403"/>
              <a:gd name="connsiteY0" fmla="*/ 140794 h 3043297"/>
              <a:gd name="connsiteX1" fmla="*/ 2828544 w 9147403"/>
              <a:gd name="connsiteY1" fmla="*/ 80024 h 3043297"/>
              <a:gd name="connsiteX2" fmla="*/ 6595872 w 9147403"/>
              <a:gd name="connsiteY2" fmla="*/ 757213 h 3043297"/>
              <a:gd name="connsiteX3" fmla="*/ 9144533 w 9147403"/>
              <a:gd name="connsiteY3" fmla="*/ 230295 h 3043297"/>
              <a:gd name="connsiteX4" fmla="*/ 9141307 w 9147403"/>
              <a:gd name="connsiteY4" fmla="*/ 2761208 h 3043297"/>
              <a:gd name="connsiteX5" fmla="*/ 6690360 w 9147403"/>
              <a:gd name="connsiteY5" fmla="*/ 2746696 h 3043297"/>
              <a:gd name="connsiteX6" fmla="*/ 2865120 w 9147403"/>
              <a:gd name="connsiteY6" fmla="*/ 2307204 h 3043297"/>
              <a:gd name="connsiteX7" fmla="*/ 1619 w 9147403"/>
              <a:gd name="connsiteY7" fmla="*/ 3043297 h 3043297"/>
              <a:gd name="connsiteX8" fmla="*/ 0 w 9147403"/>
              <a:gd name="connsiteY8" fmla="*/ 140794 h 304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7403" h="3043297">
                <a:moveTo>
                  <a:pt x="0" y="140794"/>
                </a:moveTo>
                <a:cubicBezTo>
                  <a:pt x="784860" y="19414"/>
                  <a:pt x="1778000" y="0"/>
                  <a:pt x="2828544" y="80024"/>
                </a:cubicBezTo>
                <a:cubicBezTo>
                  <a:pt x="3879088" y="160048"/>
                  <a:pt x="5543207" y="732168"/>
                  <a:pt x="6595872" y="757213"/>
                </a:cubicBezTo>
                <a:cubicBezTo>
                  <a:pt x="7648537" y="782258"/>
                  <a:pt x="8376437" y="535486"/>
                  <a:pt x="9144533" y="230295"/>
                </a:cubicBezTo>
                <a:cubicBezTo>
                  <a:pt x="9147403" y="1073565"/>
                  <a:pt x="9138437" y="1917938"/>
                  <a:pt x="9141307" y="2761208"/>
                </a:cubicBezTo>
                <a:cubicBezTo>
                  <a:pt x="8237575" y="2914438"/>
                  <a:pt x="7736391" y="2822363"/>
                  <a:pt x="6690360" y="2746696"/>
                </a:cubicBezTo>
                <a:cubicBezTo>
                  <a:pt x="5644329" y="2671029"/>
                  <a:pt x="3979910" y="2257771"/>
                  <a:pt x="2865120" y="2307204"/>
                </a:cubicBezTo>
                <a:cubicBezTo>
                  <a:pt x="1750330" y="2356637"/>
                  <a:pt x="734663" y="2709091"/>
                  <a:pt x="1619" y="3043297"/>
                </a:cubicBezTo>
                <a:cubicBezTo>
                  <a:pt x="1079" y="2075796"/>
                  <a:pt x="540" y="1108295"/>
                  <a:pt x="0" y="140794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 bwMode="invGray">
          <a:xfrm>
            <a:off x="-286" y="2304288"/>
            <a:ext cx="6858485" cy="4412149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381 w 9153525"/>
              <a:gd name="connsiteY0" fmla="*/ 310896 h 3309112"/>
              <a:gd name="connsiteX1" fmla="*/ 2652141 w 9153525"/>
              <a:gd name="connsiteY1" fmla="*/ 45720 h 3309112"/>
              <a:gd name="connsiteX2" fmla="*/ 6986397 w 9153525"/>
              <a:gd name="connsiteY2" fmla="*/ 804672 h 3309112"/>
              <a:gd name="connsiteX3" fmla="*/ 9153525 w 9153525"/>
              <a:gd name="connsiteY3" fmla="*/ 283464 h 3309112"/>
              <a:gd name="connsiteX4" fmla="*/ 9144381 w 9153525"/>
              <a:gd name="connsiteY4" fmla="*/ 2862072 h 3309112"/>
              <a:gd name="connsiteX5" fmla="*/ 6986397 w 9153525"/>
              <a:gd name="connsiteY5" fmla="*/ 3246120 h 3309112"/>
              <a:gd name="connsiteX6" fmla="*/ 3270885 w 9153525"/>
              <a:gd name="connsiteY6" fmla="*/ 2484120 h 3309112"/>
              <a:gd name="connsiteX7" fmla="*/ 0 w 9153525"/>
              <a:gd name="connsiteY7" fmla="*/ 3143536 h 3309112"/>
              <a:gd name="connsiteX8" fmla="*/ 381 w 9153525"/>
              <a:gd name="connsiteY8" fmla="*/ 310896 h 3309112"/>
              <a:gd name="connsiteX0" fmla="*/ 381 w 9144647"/>
              <a:gd name="connsiteY0" fmla="*/ 310896 h 3309112"/>
              <a:gd name="connsiteX1" fmla="*/ 2652141 w 9144647"/>
              <a:gd name="connsiteY1" fmla="*/ 45720 h 3309112"/>
              <a:gd name="connsiteX2" fmla="*/ 6986397 w 9144647"/>
              <a:gd name="connsiteY2" fmla="*/ 804672 h 3309112"/>
              <a:gd name="connsiteX3" fmla="*/ 9144647 w 9144647"/>
              <a:gd name="connsiteY3" fmla="*/ 290862 h 3309112"/>
              <a:gd name="connsiteX4" fmla="*/ 9144381 w 9144647"/>
              <a:gd name="connsiteY4" fmla="*/ 2862072 h 3309112"/>
              <a:gd name="connsiteX5" fmla="*/ 6986397 w 9144647"/>
              <a:gd name="connsiteY5" fmla="*/ 3246120 h 3309112"/>
              <a:gd name="connsiteX6" fmla="*/ 3270885 w 9144647"/>
              <a:gd name="connsiteY6" fmla="*/ 2484120 h 3309112"/>
              <a:gd name="connsiteX7" fmla="*/ 0 w 9144647"/>
              <a:gd name="connsiteY7" fmla="*/ 3143536 h 3309112"/>
              <a:gd name="connsiteX8" fmla="*/ 381 w 9144647"/>
              <a:gd name="connsiteY8" fmla="*/ 310896 h 330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647" h="3309112">
                <a:moveTo>
                  <a:pt x="381" y="310896"/>
                </a:moveTo>
                <a:cubicBezTo>
                  <a:pt x="779145" y="155448"/>
                  <a:pt x="1484757" y="0"/>
                  <a:pt x="2652141" y="45720"/>
                </a:cubicBezTo>
                <a:cubicBezTo>
                  <a:pt x="3819525" y="91440"/>
                  <a:pt x="5904313" y="763815"/>
                  <a:pt x="6986397" y="804672"/>
                </a:cubicBezTo>
                <a:cubicBezTo>
                  <a:pt x="8068481" y="845529"/>
                  <a:pt x="8437511" y="566706"/>
                  <a:pt x="9144647" y="290862"/>
                </a:cubicBezTo>
                <a:cubicBezTo>
                  <a:pt x="9144558" y="1147932"/>
                  <a:pt x="9144470" y="2005002"/>
                  <a:pt x="9144381" y="2862072"/>
                </a:cubicBezTo>
                <a:cubicBezTo>
                  <a:pt x="8450961" y="3142488"/>
                  <a:pt x="7965313" y="3309112"/>
                  <a:pt x="6986397" y="3246120"/>
                </a:cubicBezTo>
                <a:cubicBezTo>
                  <a:pt x="6007481" y="3183128"/>
                  <a:pt x="4435284" y="2501217"/>
                  <a:pt x="3270885" y="2484120"/>
                </a:cubicBezTo>
                <a:cubicBezTo>
                  <a:pt x="2106486" y="2467023"/>
                  <a:pt x="830580" y="2857024"/>
                  <a:pt x="0" y="3143536"/>
                </a:cubicBezTo>
                <a:lnTo>
                  <a:pt x="381" y="3108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5774436" y="1731264"/>
            <a:ext cx="740664" cy="131673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5260086" y="2572512"/>
            <a:ext cx="384048" cy="68275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514350" y="5486400"/>
            <a:ext cx="912114" cy="162153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66344" y="2950463"/>
            <a:ext cx="5945886" cy="2938272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315200"/>
            <a:ext cx="4800600" cy="890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None/>
              <a:defRPr lang="en-US" sz="200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 bwMode="gray">
          <a:xfrm>
            <a:off x="0" y="1"/>
            <a:ext cx="6862965" cy="1709096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 bwMode="invGray">
          <a:xfrm>
            <a:off x="-39" y="-2629"/>
            <a:ext cx="6858039" cy="1458895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6055614" y="512064"/>
            <a:ext cx="569214" cy="101193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5623560" y="573024"/>
            <a:ext cx="288036" cy="5120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157734" y="280416"/>
            <a:ext cx="624078" cy="110947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42900" y="865632"/>
            <a:ext cx="6172200" cy="132892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438400"/>
            <a:ext cx="6172200" cy="60350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 bwMode="gray">
          <a:xfrm flipV="1">
            <a:off x="0" y="7454195"/>
            <a:ext cx="6862965" cy="1709096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 bwMode="invGray">
          <a:xfrm flipV="1">
            <a:off x="-39" y="7707027"/>
            <a:ext cx="6858039" cy="1458895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6110478" y="7522464"/>
            <a:ext cx="569214" cy="101193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6480810" y="6949440"/>
            <a:ext cx="288036" cy="5120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12598" y="7522464"/>
            <a:ext cx="624078" cy="110947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5198364" y="366184"/>
            <a:ext cx="1316736" cy="755904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4"/>
            <a:ext cx="4745736" cy="75956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342900" y="2401824"/>
            <a:ext cx="6172200" cy="60350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gray">
          <a:xfrm>
            <a:off x="6124194" y="890016"/>
            <a:ext cx="569214" cy="101193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5911596" y="1804416"/>
            <a:ext cx="288036" cy="5120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212598" y="1048512"/>
            <a:ext cx="747522" cy="132892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vert="horz" lIns="91440" tIns="45720" rIns="91440" bIns="45720" rtlCol="0" anchor="ctr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 bwMode="gray">
          <a:xfrm>
            <a:off x="0" y="568960"/>
            <a:ext cx="6858000" cy="6035040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3996431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7 w 9153196"/>
              <a:gd name="connsiteY3" fmla="*/ 4518094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808828"/>
              <a:gd name="connsiteX1" fmla="*/ 0 w 9153196"/>
              <a:gd name="connsiteY1" fmla="*/ 4757736 h 4808828"/>
              <a:gd name="connsiteX2" fmla="*/ 2983307 w 9153196"/>
              <a:gd name="connsiteY2" fmla="*/ 3938179 h 4808828"/>
              <a:gd name="connsiteX3" fmla="*/ 6766918 w 9153196"/>
              <a:gd name="connsiteY3" fmla="*/ 4459842 h 4808828"/>
              <a:gd name="connsiteX4" fmla="*/ 9149297 w 9153196"/>
              <a:gd name="connsiteY4" fmla="*/ 4461355 h 4808828"/>
              <a:gd name="connsiteX5" fmla="*/ 9153196 w 9153196"/>
              <a:gd name="connsiteY5" fmla="*/ 0 h 4808828"/>
              <a:gd name="connsiteX6" fmla="*/ 52 w 9153196"/>
              <a:gd name="connsiteY6" fmla="*/ 1284 h 4808828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02972" y="4559785"/>
                  <a:pt x="1992246" y="3966388"/>
                  <a:pt x="3115058" y="3911480"/>
                </a:cubicBezTo>
                <a:cubicBezTo>
                  <a:pt x="4237870" y="3856572"/>
                  <a:pt x="5939190" y="4331788"/>
                  <a:pt x="6736870" y="4428289"/>
                </a:cubicBezTo>
                <a:cubicBezTo>
                  <a:pt x="7534550" y="4524790"/>
                  <a:pt x="8253185" y="4658343"/>
                  <a:pt x="9149297" y="4461355"/>
                </a:cubicBezTo>
                <a:cubicBezTo>
                  <a:pt x="9150597" y="300012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 bwMode="invGray">
          <a:xfrm>
            <a:off x="-39" y="0"/>
            <a:ext cx="6858000" cy="6035040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14528" y="4596192"/>
                  <a:pt x="1857799" y="4264120"/>
                  <a:pt x="2980996" y="4236720"/>
                </a:cubicBezTo>
                <a:cubicBezTo>
                  <a:pt x="4104193" y="4209320"/>
                  <a:pt x="5900665" y="4503309"/>
                  <a:pt x="6739180" y="4593336"/>
                </a:cubicBezTo>
                <a:cubicBezTo>
                  <a:pt x="7577695" y="4683363"/>
                  <a:pt x="8253185" y="4731157"/>
                  <a:pt x="9149297" y="4383685"/>
                </a:cubicBezTo>
                <a:cubicBezTo>
                  <a:pt x="9150597" y="292245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6048756" y="5132832"/>
            <a:ext cx="569214" cy="101193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5843016" y="6047232"/>
            <a:ext cx="288036" cy="5120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226314" y="5120640"/>
            <a:ext cx="747522" cy="132892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857250" y="6839713"/>
            <a:ext cx="5465826" cy="1816100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all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857250" y="5900928"/>
            <a:ext cx="5465826" cy="9509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>
            <a:off x="0" y="0"/>
            <a:ext cx="6858000" cy="2572512"/>
          </a:xfrm>
          <a:custGeom>
            <a:avLst/>
            <a:gdLst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2104644"/>
              <a:gd name="connsiteX1" fmla="*/ 0 w 9144000"/>
              <a:gd name="connsiteY1" fmla="*/ 1929384 h 2104644"/>
              <a:gd name="connsiteX2" fmla="*/ 2971800 w 9144000"/>
              <a:gd name="connsiteY2" fmla="*/ 1307592 h 2104644"/>
              <a:gd name="connsiteX3" fmla="*/ 9134856 w 9144000"/>
              <a:gd name="connsiteY3" fmla="*/ 1609344 h 2104644"/>
              <a:gd name="connsiteX4" fmla="*/ 9144000 w 9144000"/>
              <a:gd name="connsiteY4" fmla="*/ 0 h 2104644"/>
              <a:gd name="connsiteX5" fmla="*/ 8503920 w 9144000"/>
              <a:gd name="connsiteY5" fmla="*/ 0 h 2104644"/>
              <a:gd name="connsiteX6" fmla="*/ 3858768 w 9144000"/>
              <a:gd name="connsiteY6" fmla="*/ 320040 h 2104644"/>
              <a:gd name="connsiteX7" fmla="*/ 0 w 9144000"/>
              <a:gd name="connsiteY7" fmla="*/ 256032 h 210464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929384">
                <a:moveTo>
                  <a:pt x="0" y="256032"/>
                </a:moveTo>
                <a:lnTo>
                  <a:pt x="0" y="1929384"/>
                </a:lnTo>
                <a:cubicBezTo>
                  <a:pt x="574548" y="1726692"/>
                  <a:pt x="1449324" y="1360932"/>
                  <a:pt x="2971800" y="1307592"/>
                </a:cubicBezTo>
                <a:cubicBezTo>
                  <a:pt x="4494276" y="1254252"/>
                  <a:pt x="7606284" y="1872996"/>
                  <a:pt x="9134856" y="1609344"/>
                </a:cubicBezTo>
                <a:lnTo>
                  <a:pt x="9144000" y="0"/>
                </a:lnTo>
                <a:lnTo>
                  <a:pt x="8503920" y="0"/>
                </a:lnTo>
                <a:cubicBezTo>
                  <a:pt x="7543800" y="844296"/>
                  <a:pt x="5111496" y="420624"/>
                  <a:pt x="3858768" y="320040"/>
                </a:cubicBezTo>
                <a:cubicBezTo>
                  <a:pt x="2606040" y="219456"/>
                  <a:pt x="1435608" y="76200"/>
                  <a:pt x="0" y="256032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 bwMode="invGray">
          <a:xfrm>
            <a:off x="-286" y="304800"/>
            <a:ext cx="6858286" cy="1879600"/>
          </a:xfrm>
          <a:custGeom>
            <a:avLst/>
            <a:gdLst>
              <a:gd name="connsiteX0" fmla="*/ 0 w 9144000"/>
              <a:gd name="connsiteY0" fmla="*/ 393192 h 1344168"/>
              <a:gd name="connsiteX1" fmla="*/ 4544568 w 9144000"/>
              <a:gd name="connsiteY1" fmla="*/ 201168 h 1344168"/>
              <a:gd name="connsiteX2" fmla="*/ 9144000 w 9144000"/>
              <a:gd name="connsiteY2" fmla="*/ 0 h 1344168"/>
              <a:gd name="connsiteX3" fmla="*/ 9144000 w 9144000"/>
              <a:gd name="connsiteY3" fmla="*/ 1042416 h 1344168"/>
              <a:gd name="connsiteX4" fmla="*/ 4407408 w 9144000"/>
              <a:gd name="connsiteY4" fmla="*/ 978408 h 1344168"/>
              <a:gd name="connsiteX5" fmla="*/ 9144 w 9144000"/>
              <a:gd name="connsiteY5" fmla="*/ 1344168 h 1344168"/>
              <a:gd name="connsiteX6" fmla="*/ 0 w 9144000"/>
              <a:gd name="connsiteY6" fmla="*/ 393192 h 1344168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09700"/>
              <a:gd name="connsiteX1" fmla="*/ 4544568 w 9144000"/>
              <a:gd name="connsiteY1" fmla="*/ 234696 h 1409700"/>
              <a:gd name="connsiteX2" fmla="*/ 9144000 w 9144000"/>
              <a:gd name="connsiteY2" fmla="*/ 33528 h 1409700"/>
              <a:gd name="connsiteX3" fmla="*/ 9144000 w 9144000"/>
              <a:gd name="connsiteY3" fmla="*/ 1075944 h 1409700"/>
              <a:gd name="connsiteX4" fmla="*/ 4407408 w 9144000"/>
              <a:gd name="connsiteY4" fmla="*/ 1011936 h 1409700"/>
              <a:gd name="connsiteX5" fmla="*/ 9144 w 9144000"/>
              <a:gd name="connsiteY5" fmla="*/ 1377696 h 1409700"/>
              <a:gd name="connsiteX6" fmla="*/ 0 w 9144000"/>
              <a:gd name="connsiteY6" fmla="*/ 426720 h 1409700"/>
              <a:gd name="connsiteX0" fmla="*/ 381 w 9144381"/>
              <a:gd name="connsiteY0" fmla="*/ 426720 h 1409700"/>
              <a:gd name="connsiteX1" fmla="*/ 4544949 w 9144381"/>
              <a:gd name="connsiteY1" fmla="*/ 234696 h 1409700"/>
              <a:gd name="connsiteX2" fmla="*/ 9144381 w 9144381"/>
              <a:gd name="connsiteY2" fmla="*/ 33528 h 1409700"/>
              <a:gd name="connsiteX3" fmla="*/ 9144381 w 9144381"/>
              <a:gd name="connsiteY3" fmla="*/ 1075944 h 1409700"/>
              <a:gd name="connsiteX4" fmla="*/ 4407789 w 9144381"/>
              <a:gd name="connsiteY4" fmla="*/ 1011936 h 1409700"/>
              <a:gd name="connsiteX5" fmla="*/ 0 w 9144381"/>
              <a:gd name="connsiteY5" fmla="*/ 1384071 h 1409700"/>
              <a:gd name="connsiteX6" fmla="*/ 381 w 9144381"/>
              <a:gd name="connsiteY6" fmla="*/ 42672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381" h="1409700">
                <a:moveTo>
                  <a:pt x="381" y="426720"/>
                </a:moveTo>
                <a:cubicBezTo>
                  <a:pt x="1664589" y="0"/>
                  <a:pt x="3036189" y="134112"/>
                  <a:pt x="4544949" y="234696"/>
                </a:cubicBezTo>
                <a:cubicBezTo>
                  <a:pt x="6053709" y="335280"/>
                  <a:pt x="8239125" y="509016"/>
                  <a:pt x="9144381" y="33528"/>
                </a:cubicBezTo>
                <a:lnTo>
                  <a:pt x="9144381" y="1075944"/>
                </a:lnTo>
                <a:cubicBezTo>
                  <a:pt x="8004429" y="1409700"/>
                  <a:pt x="5931852" y="960582"/>
                  <a:pt x="4407789" y="1011936"/>
                </a:cubicBezTo>
                <a:cubicBezTo>
                  <a:pt x="2883726" y="1063290"/>
                  <a:pt x="1237488" y="1109751"/>
                  <a:pt x="0" y="1384071"/>
                </a:cubicBezTo>
                <a:lnTo>
                  <a:pt x="381" y="42672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6233922" y="134112"/>
            <a:ext cx="459486" cy="81686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5671566" y="231648"/>
            <a:ext cx="274320" cy="48768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157734" y="1243584"/>
            <a:ext cx="747522" cy="132892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6172200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499361"/>
            <a:ext cx="3028950" cy="603461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499361"/>
            <a:ext cx="3028950" cy="603461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499104"/>
            <a:ext cx="3030141" cy="492556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499104"/>
            <a:ext cx="3031331" cy="492556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6172200" y="1341120"/>
            <a:ext cx="459486" cy="81686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5774436" y="1292352"/>
            <a:ext cx="288036" cy="5120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12598" y="1048512"/>
            <a:ext cx="747522" cy="132892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342900" y="2499360"/>
            <a:ext cx="3030141" cy="85301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black">
          <a:xfrm>
            <a:off x="3483769" y="2499360"/>
            <a:ext cx="3031331" cy="85301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gray">
          <a:xfrm>
            <a:off x="0" y="1"/>
            <a:ext cx="6862965" cy="1709096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 bwMode="invGray">
          <a:xfrm>
            <a:off x="-39" y="-2629"/>
            <a:ext cx="6858039" cy="1458895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 bwMode="gray">
          <a:xfrm>
            <a:off x="6055614" y="512064"/>
            <a:ext cx="569214" cy="101193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5623560" y="573024"/>
            <a:ext cx="288036" cy="5120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157734" y="280416"/>
            <a:ext cx="624078" cy="110947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63474" y="1085088"/>
            <a:ext cx="6172200" cy="1524000"/>
          </a:xfr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 bwMode="invGray">
          <a:xfrm>
            <a:off x="-39" y="-2629"/>
            <a:ext cx="6863004" cy="1711727"/>
            <a:chOff x="-52" y="-1972"/>
            <a:chExt cx="9150672" cy="1283795"/>
          </a:xfrm>
        </p:grpSpPr>
        <p:sp>
          <p:nvSpPr>
            <p:cNvPr id="6" name="Freeform 5"/>
            <p:cNvSpPr/>
            <p:nvPr userDrawn="1"/>
          </p:nvSpPr>
          <p:spPr bwMode="invGray">
            <a:xfrm>
              <a:off x="0" y="1"/>
              <a:ext cx="9150620" cy="128182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50620" h="1470041">
                  <a:moveTo>
                    <a:pt x="52" y="1284"/>
                  </a:moveTo>
                  <a:cubicBezTo>
                    <a:pt x="35" y="491948"/>
                    <a:pt x="17" y="761872"/>
                    <a:pt x="0" y="1252536"/>
                  </a:cubicBezTo>
                  <a:cubicBezTo>
                    <a:pt x="304800" y="1097088"/>
                    <a:pt x="1803165" y="328826"/>
                    <a:pt x="3622738" y="425264"/>
                  </a:cubicBezTo>
                  <a:cubicBezTo>
                    <a:pt x="5442311" y="521702"/>
                    <a:pt x="6970396" y="1470041"/>
                    <a:pt x="9144052" y="877824"/>
                  </a:cubicBezTo>
                  <a:cubicBezTo>
                    <a:pt x="9146241" y="585216"/>
                    <a:pt x="9148431" y="292608"/>
                    <a:pt x="9150620" y="0"/>
                  </a:cubicBezTo>
                  <a:lnTo>
                    <a:pt x="5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 userDrawn="1"/>
          </p:nvSpPr>
          <p:spPr bwMode="invGray">
            <a:xfrm>
              <a:off x="-52" y="-1972"/>
              <a:ext cx="9144052" cy="109417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52" h="1282732">
                  <a:moveTo>
                    <a:pt x="2371" y="1971"/>
                  </a:moveTo>
                  <a:cubicBezTo>
                    <a:pt x="1581" y="305263"/>
                    <a:pt x="790" y="446133"/>
                    <a:pt x="0" y="749425"/>
                  </a:cubicBezTo>
                  <a:cubicBezTo>
                    <a:pt x="414528" y="587881"/>
                    <a:pt x="1394642" y="355830"/>
                    <a:pt x="3114923" y="315034"/>
                  </a:cubicBezTo>
                  <a:cubicBezTo>
                    <a:pt x="4835204" y="274238"/>
                    <a:pt x="7500499" y="1282732"/>
                    <a:pt x="9144052" y="537135"/>
                  </a:cubicBezTo>
                  <a:cubicBezTo>
                    <a:pt x="9143751" y="358090"/>
                    <a:pt x="9143451" y="179045"/>
                    <a:pt x="9143150" y="0"/>
                  </a:cubicBezTo>
                  <a:lnTo>
                    <a:pt x="2371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 bwMode="gray">
          <a:xfrm>
            <a:off x="6055614" y="512064"/>
            <a:ext cx="569214" cy="101193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5623560" y="573024"/>
            <a:ext cx="288036" cy="5120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157734" y="280416"/>
            <a:ext cx="624078" cy="110947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invGray">
          <a:xfrm rot="16200000">
            <a:off x="-4180294" y="4172365"/>
            <a:ext cx="9188824" cy="828236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678941" y="364067"/>
            <a:ext cx="5836158" cy="1267968"/>
          </a:xfr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478" y="1828800"/>
            <a:ext cx="3833813" cy="63398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084" y="1816608"/>
            <a:ext cx="1927098" cy="6352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8717280"/>
            <a:ext cx="1600200" cy="329184"/>
          </a:xfrm>
        </p:spPr>
        <p:txBody>
          <a:bodyPr/>
          <a:lstStyle/>
          <a:p>
            <a:fld id="{11B2AAEE-0ECC-4F9E-94C1-A5210D63F3AE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943350" y="1316736"/>
            <a:ext cx="2798064" cy="1060704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97764" y="1621536"/>
            <a:ext cx="3483864" cy="6193536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7066" y="2535936"/>
            <a:ext cx="2784348" cy="234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8717280"/>
            <a:ext cx="1600200" cy="329184"/>
          </a:xfrm>
        </p:spPr>
        <p:txBody>
          <a:bodyPr/>
          <a:lstStyle/>
          <a:p>
            <a:fld id="{11B2AAEE-0ECC-4F9E-94C1-A5210D63F3AE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 bwMode="invGray">
          <a:xfrm rot="16200000">
            <a:off x="-4180294" y="4172365"/>
            <a:ext cx="9188824" cy="828236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 bwMode="gray">
          <a:xfrm>
            <a:off x="5143500" y="5181600"/>
            <a:ext cx="569214" cy="101193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4341114" y="6096000"/>
            <a:ext cx="288036" cy="5120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 bwMode="gray">
          <a:xfrm>
            <a:off x="912114" y="512064"/>
            <a:ext cx="548640" cy="97536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0" y="0"/>
            <a:ext cx="6864897" cy="248284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862136">
                <a:moveTo>
                  <a:pt x="52" y="1284"/>
                </a:moveTo>
                <a:cubicBezTo>
                  <a:pt x="35" y="491948"/>
                  <a:pt x="17" y="1371472"/>
                  <a:pt x="0" y="1862136"/>
                </a:cubicBezTo>
                <a:cubicBezTo>
                  <a:pt x="304800" y="1706688"/>
                  <a:pt x="1952287" y="1117060"/>
                  <a:pt x="2999284" y="1051560"/>
                </a:cubicBezTo>
                <a:cubicBezTo>
                  <a:pt x="4046281" y="986060"/>
                  <a:pt x="5541316" y="1353820"/>
                  <a:pt x="6281980" y="1469136"/>
                </a:cubicBezTo>
                <a:cubicBezTo>
                  <a:pt x="7022644" y="1584452"/>
                  <a:pt x="8247940" y="1834896"/>
                  <a:pt x="9144052" y="1487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 bwMode="invGray">
          <a:xfrm>
            <a:off x="-39" y="0"/>
            <a:ext cx="6864897" cy="197484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481136">
                <a:moveTo>
                  <a:pt x="52" y="1284"/>
                </a:moveTo>
                <a:cubicBezTo>
                  <a:pt x="35" y="491948"/>
                  <a:pt x="17" y="990472"/>
                  <a:pt x="0" y="1481136"/>
                </a:cubicBezTo>
                <a:cubicBezTo>
                  <a:pt x="414528" y="1319592"/>
                  <a:pt x="1857799" y="987520"/>
                  <a:pt x="2980996" y="960120"/>
                </a:cubicBezTo>
                <a:cubicBezTo>
                  <a:pt x="4104193" y="932720"/>
                  <a:pt x="6019852" y="1271016"/>
                  <a:pt x="6739180" y="1316736"/>
                </a:cubicBezTo>
                <a:cubicBezTo>
                  <a:pt x="7458508" y="1362456"/>
                  <a:pt x="8247940" y="1453896"/>
                  <a:pt x="9144052" y="1106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342900" y="0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717280"/>
            <a:ext cx="16002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2AAEE-0ECC-4F9E-94C1-A5210D63F3AE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717280"/>
            <a:ext cx="21717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717280"/>
            <a:ext cx="16002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gray"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3600" b="1" kern="1200" smtClean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SzPct val="85000"/>
        <a:buFont typeface="Wingdings" pitchFamily="2" charset="2"/>
        <a:buChar char="¢"/>
        <a:defRPr lang="en-US" sz="32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85000"/>
        <a:buFont typeface="Wingdings" pitchFamily="2" charset="2"/>
        <a:buChar char="¤"/>
        <a:defRPr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SzPct val="85000"/>
        <a:buFont typeface="Wingdings" pitchFamily="2" charset="2"/>
        <a:buChar char="¤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Wingdings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Технология обработки вытачки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8" y="428596"/>
            <a:ext cx="4800600" cy="890016"/>
          </a:xfrm>
        </p:spPr>
        <p:txBody>
          <a:bodyPr>
            <a:normAutofit/>
          </a:bodyPr>
          <a:lstStyle/>
          <a:p>
            <a:pPr algn="ctr"/>
            <a:r>
              <a:rPr lang="ru-RU" sz="11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</a:t>
            </a:r>
          </a:p>
          <a:p>
            <a:pPr algn="ctr"/>
            <a:r>
              <a:rPr lang="ru-RU" sz="11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№1 </a:t>
            </a:r>
          </a:p>
          <a:p>
            <a:pPr algn="ctr"/>
            <a:r>
              <a:rPr lang="ru-RU" sz="11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города Нея и </a:t>
            </a:r>
            <a:r>
              <a:rPr lang="ru-RU" sz="1100" b="1" i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Нейский</a:t>
            </a:r>
            <a:r>
              <a:rPr lang="ru-RU" sz="11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</a:p>
          <a:p>
            <a:pPr algn="ctr"/>
            <a:r>
              <a:rPr lang="ru-RU" sz="11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Костромской области </a:t>
            </a:r>
            <a:endParaRPr lang="ru-RU" sz="11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gray">
          <a:xfrm>
            <a:off x="4286232" y="8001024"/>
            <a:ext cx="2571768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ru-RU" sz="1000" b="1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48880" y="7308304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Юшманова Ирина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Николаевна, учитель технологии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2900" y="1115616"/>
            <a:ext cx="6172200" cy="7776864"/>
          </a:xfrm>
        </p:spPr>
        <p:txBody>
          <a:bodyPr>
            <a:normAutofit/>
          </a:bodyPr>
          <a:lstStyle/>
          <a:p>
            <a:pPr marL="0" lvl="0" indent="0">
              <a:buClrTx/>
              <a:buSzTx/>
              <a:buNone/>
            </a:pP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Tx/>
              <a:buSzTx/>
              <a:buNone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Заднее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полотнище без шва, 1деталь со сгибом;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Tx/>
              <a:buSzTx/>
              <a:buNone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Переднее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полотнище,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1деталь со сгибом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Tx/>
              <a:buSzTx/>
              <a:buNone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Пояс, 1 деталь.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</a:pPr>
            <a:r>
              <a:rPr lang="ru-RU" sz="4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4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Прямая </a:t>
            </a:r>
            <a:r>
              <a:rPr lang="ru-RU" sz="44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юбка состоит:</a:t>
            </a:r>
            <a: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4000" dirty="0"/>
          </a:p>
        </p:txBody>
      </p:sp>
      <p:pic>
        <p:nvPicPr>
          <p:cNvPr id="1026" name="Picture 2" descr="C:\Users\Юнька\Desktop\DSC045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664" y="4283968"/>
            <a:ext cx="6020252" cy="457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721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2900" y="1187624"/>
            <a:ext cx="6172200" cy="724924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застроченная складка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 клина определенной длины. Она имеет разную ширину и длину. Вытачки размечают двумя боковыми линиями, средней линией вытачки и линией вершины вытачки.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1331640"/>
          </a:xfrm>
        </p:spPr>
        <p:txBody>
          <a:bodyPr/>
          <a:lstStyle/>
          <a:p>
            <a:r>
              <a:rPr lang="ru-RU" sz="5400" dirty="0" smtClean="0"/>
              <a:t>Вытачка</a:t>
            </a:r>
            <a:endParaRPr lang="ru-RU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238" y="4067944"/>
            <a:ext cx="5859462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49336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2900" y="1475656"/>
            <a:ext cx="6172200" cy="7668344"/>
          </a:xfrm>
        </p:spPr>
        <p:txBody>
          <a:bodyPr>
            <a:normAutofit lnSpcReduction="10000"/>
          </a:bodyPr>
          <a:lstStyle/>
          <a:p>
            <a:pPr marL="0" lvl="0" indent="0" algn="just">
              <a:buClrTx/>
              <a:buSzTx/>
              <a:buNone/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1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 Чтобы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заметать вытачку, деталь нужно сложить лицевой стороной внутрь, совместить боковые линии вытачки и контрольные надсечки.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lvl="0" indent="0" algn="just">
              <a:buClrTx/>
              <a:buSzTx/>
              <a:buNone/>
            </a:pPr>
            <a:endParaRPr lang="ru-RU" sz="24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 algn="just">
              <a:buClrTx/>
              <a:buSzTx/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2. Сколоть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булавками и проложить прямые стежки по боковой линии вытачки.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Заметывают вытачку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от её вершины к основанию, от узкого конца к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широкому.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Ход работы</a:t>
            </a:r>
            <a:endParaRPr lang="ru-RU" sz="4400" dirty="0"/>
          </a:p>
        </p:txBody>
      </p:sp>
      <p:pic>
        <p:nvPicPr>
          <p:cNvPr id="6146" name="Picture 2" descr="C:\Users\Юнька\Desktop\DSC045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75" r="17580"/>
          <a:stretch/>
        </p:blipFill>
        <p:spPr bwMode="auto">
          <a:xfrm>
            <a:off x="1556792" y="2987824"/>
            <a:ext cx="356617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955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2900" y="611560"/>
            <a:ext cx="6172200" cy="7825304"/>
          </a:xfrm>
        </p:spPr>
        <p:txBody>
          <a:bodyPr/>
          <a:lstStyle/>
          <a:p>
            <a:pPr marL="0" lvl="0" indent="0" algn="just">
              <a:buClrTx/>
              <a:buSzTx/>
              <a:buNone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Застрочить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вытачку,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начиная с более широкого конца к вершине вытачки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ClrTx/>
              <a:buSzTx/>
              <a:buNone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В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конце вытачки выполнить короткую обратную строчку (закрепку) или завязать узелки из ниток, концы ниток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обрезают.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Юнька\Desktop\DSC045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744" y="3451785"/>
            <a:ext cx="4752528" cy="543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615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2900" y="1835696"/>
            <a:ext cx="6172200" cy="6601168"/>
          </a:xfrm>
        </p:spPr>
        <p:txBody>
          <a:bodyPr/>
          <a:lstStyle/>
          <a:p>
            <a:pPr marL="0" indent="0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Приутюжить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вытачку.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640" y="3563888"/>
            <a:ext cx="6512488" cy="420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010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2900" y="611560"/>
            <a:ext cx="6172200" cy="8208912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buClrTx/>
              <a:buSzTx/>
              <a:buNone/>
            </a:pP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5. Развернуть деталь и заутюжить вытачку по направлению к линии середины детали. При этом слабину ткани в области вершины вытачки аккуратно </a:t>
            </a:r>
            <a:r>
              <a:rPr lang="ru-RU" sz="30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сутюжить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</a:p>
          <a:p>
            <a:pPr marL="0" lvl="0" indent="0" algn="just">
              <a:buClrTx/>
              <a:buSzTx/>
              <a:buNone/>
            </a:pPr>
            <a:endParaRPr lang="ru-RU" sz="28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 algn="just">
              <a:buClrTx/>
              <a:buSzTx/>
              <a:buNone/>
            </a:pPr>
            <a:endParaRPr lang="ru-RU" sz="28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 algn="just">
              <a:buClrTx/>
              <a:buSzTx/>
              <a:buNone/>
            </a:pPr>
            <a:endParaRPr lang="ru-RU" sz="28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 algn="just">
              <a:buClrTx/>
              <a:buSzTx/>
              <a:buNone/>
            </a:pPr>
            <a:endParaRPr lang="ru-RU" sz="28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 algn="just">
              <a:buClrTx/>
              <a:buSzTx/>
              <a:buNone/>
            </a:pPr>
            <a:endParaRPr lang="ru-RU" sz="28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 algn="just">
              <a:buClrTx/>
              <a:buSzTx/>
              <a:buNone/>
            </a:pPr>
            <a:endParaRPr lang="ru-RU" sz="28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 algn="just">
              <a:buClrTx/>
              <a:buSzTx/>
              <a:buNone/>
            </a:pPr>
            <a:endParaRPr lang="ru-RU" sz="28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 algn="just">
              <a:buClrTx/>
              <a:buSzTx/>
              <a:buNone/>
            </a:pPr>
            <a:endParaRPr lang="ru-RU" sz="28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 algn="just">
              <a:buClrTx/>
              <a:buSzTx/>
              <a:buNone/>
            </a:pPr>
            <a:endParaRPr lang="ru-RU" sz="28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 algn="just">
              <a:buClrTx/>
              <a:buSzTx/>
              <a:buNone/>
            </a:pPr>
            <a:endParaRPr lang="ru-RU" sz="28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endParaRPr lang="ru-RU" i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endParaRPr lang="ru-RU" i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endParaRPr lang="ru-RU" sz="2600" i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2600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(</a:t>
            </a:r>
            <a:r>
              <a:rPr lang="ru-RU" sz="26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сутюживание</a:t>
            </a:r>
            <a:r>
              <a:rPr lang="ru-RU" sz="2600" i="1" dirty="0">
                <a:solidFill>
                  <a:prstClr val="black"/>
                </a:solidFill>
                <a:latin typeface="Times New Roman"/>
                <a:ea typeface="Times New Roman"/>
              </a:rPr>
              <a:t> - уменьшение размеров выпуклости посредством влажно-тепловой обработки</a:t>
            </a:r>
            <a:r>
              <a:rPr lang="ru-RU" sz="2600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).</a:t>
            </a:r>
            <a:endParaRPr lang="ru-RU" sz="2600" i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2050" name="Picture 2" descr="C:\Users\Юнька\Desktop\DSC046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8760" y="2555776"/>
            <a:ext cx="4536504" cy="479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76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052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C_RU-RU_MS_BlueNatural">
  <a:themeElements>
    <a:clrScheme name="Natural01">
      <a:dk1>
        <a:sysClr val="windowText" lastClr="000000"/>
      </a:dk1>
      <a:lt1>
        <a:sysClr val="window" lastClr="FFFFFF"/>
      </a:lt1>
      <a:dk2>
        <a:srgbClr val="1F6299"/>
      </a:dk2>
      <a:lt2>
        <a:srgbClr val="DFF0F7"/>
      </a:lt2>
      <a:accent1>
        <a:srgbClr val="40C6D8"/>
      </a:accent1>
      <a:accent2>
        <a:srgbClr val="5581FD"/>
      </a:accent2>
      <a:accent3>
        <a:srgbClr val="33BDFB"/>
      </a:accent3>
      <a:accent4>
        <a:srgbClr val="4CD416"/>
      </a:accent4>
      <a:accent5>
        <a:srgbClr val="FE8C2E"/>
      </a:accent5>
      <a:accent6>
        <a:srgbClr val="C489FF"/>
      </a:accent6>
      <a:hlink>
        <a:srgbClr val="D98609"/>
      </a:hlink>
      <a:folHlink>
        <a:srgbClr val="85DFD0"/>
      </a:folHlink>
    </a:clrScheme>
    <a:fontScheme name="Natural01">
      <a:majorFont>
        <a:latin typeface="Tahoma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ahoma"/>
        <a:ea typeface=""/>
        <a:cs typeface=""/>
        <a:font script="Jpan" typeface="HGｺﾞｼｯｸE"/>
        <a:font script="Hang" typeface="맑은 고딕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tural01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31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0000"/>
                <a:satMod val="2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t="30000" r="100000" b="70000"/>
          </a:path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4000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alpha val="38000"/>
                <a:satMod val="150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000000"/>
            </a:lightRig>
          </a:scene3d>
          <a:sp3d contourW="6350" prstMaterial="flat">
            <a:bevelT h="889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satMod val="200000"/>
              </a:schemeClr>
            </a:gs>
            <a:gs pos="100000">
              <a:schemeClr val="phClr">
                <a:tint val="100000"/>
                <a:shade val="89000"/>
                <a:satMod val="150000"/>
                <a:lumMod val="90000"/>
              </a:schemeClr>
            </a:gs>
          </a:gsLst>
          <a:path path="circle">
            <a:fillToRect l="40000" t="30000" r="40000" b="30000"/>
          </a:path>
        </a:gradFill>
        <a:gradFill rotWithShape="1">
          <a:gsLst>
            <a:gs pos="0">
              <a:schemeClr val="phClr">
                <a:tint val="100000"/>
                <a:shade val="90000"/>
                <a:satMod val="200000"/>
                <a:lumMod val="90000"/>
              </a:schemeClr>
            </a:gs>
            <a:gs pos="43000">
              <a:schemeClr val="phClr">
                <a:tint val="85000"/>
                <a:shade val="100000"/>
                <a:satMod val="300000"/>
                <a:lumMod val="100000"/>
              </a:schemeClr>
            </a:gs>
            <a:gs pos="100000">
              <a:schemeClr val="phClr">
                <a:tint val="85000"/>
                <a:shade val="100000"/>
                <a:satMod val="300000"/>
                <a:lumMod val="100000"/>
              </a:schemeClr>
            </a:gs>
          </a:gsLst>
          <a:lin ang="54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MSC_RU-RU_MS_BlueNatural</Template>
  <TotalTime>170</TotalTime>
  <Words>215</Words>
  <Application>Microsoft Office PowerPoint</Application>
  <PresentationFormat>Экран (4:3)</PresentationFormat>
  <Paragraphs>54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MSC_RU-RU_MS_BlueNatural</vt:lpstr>
      <vt:lpstr>Технология обработки вытачки</vt:lpstr>
      <vt:lpstr> Прямая юбка состоит: </vt:lpstr>
      <vt:lpstr>Вытачка</vt:lpstr>
      <vt:lpstr>Ход работы</vt:lpstr>
      <vt:lpstr>Слайд 5</vt:lpstr>
      <vt:lpstr>Слайд 6</vt:lpstr>
      <vt:lpstr>Слайд 7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Профессия: «Экономист» </dc:title>
  <dc:creator>user</dc:creator>
  <cp:lastModifiedBy>1</cp:lastModifiedBy>
  <cp:revision>18</cp:revision>
  <dcterms:created xsi:type="dcterms:W3CDTF">2014-12-07T16:07:56Z</dcterms:created>
  <dcterms:modified xsi:type="dcterms:W3CDTF">2015-11-09T14:55:21Z</dcterms:modified>
</cp:coreProperties>
</file>