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1FF22-D1A6-4772-AA4E-9FA88F81F99E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71C7-5928-43A5-AEB2-B16A55E0D3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899592" y="335846"/>
            <a:ext cx="734481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/>
              <a:t>Вытоптова Татьяна Александровна, КГКОУ «Вечерняя (сменная) общеобразовательная школа №2», с. Шипуново Алтайского края, учитель физики.</a:t>
            </a:r>
          </a:p>
          <a:p>
            <a:pPr algn="just"/>
            <a:r>
              <a:rPr lang="ru-RU" dirty="0" smtClean="0"/>
              <a:t>Тематический контроль по теме </a:t>
            </a:r>
            <a:r>
              <a:rPr lang="ru-RU" dirty="0" smtClean="0"/>
              <a:t>«Физические величины и единицы их измерений». Физика. </a:t>
            </a:r>
            <a:r>
              <a:rPr lang="ru-RU" smtClean="0"/>
              <a:t>9 </a:t>
            </a:r>
            <a:r>
              <a:rPr lang="ru-RU" dirty="0" smtClean="0"/>
              <a:t>класс.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Аннотация к тесту</a:t>
            </a:r>
          </a:p>
          <a:p>
            <a:pPr algn="just"/>
            <a:r>
              <a:rPr lang="ru-RU" dirty="0" smtClean="0"/>
              <a:t>Тематический тест по физике для текущего контроля. Тест состоит из 10 вопросов, на каждый вопрос предлагается 5-6 ответов, из которых учащемуся нужно выбрать один правильный. Для этого учащемуся необходимо щелкнуть левой кнопкой мыши на желтый квадрат выбранного ответа, справа появится слово «да» или «нет».</a:t>
            </a:r>
          </a:p>
          <a:p>
            <a:pPr algn="just"/>
            <a:r>
              <a:rPr lang="ru-RU" dirty="0" smtClean="0"/>
              <a:t>На выполнение теста отводится 15-20 минут.</a:t>
            </a:r>
          </a:p>
          <a:p>
            <a:pPr algn="just"/>
            <a:r>
              <a:rPr lang="ru-RU" dirty="0" smtClean="0"/>
              <a:t>Критерий оценивания:</a:t>
            </a:r>
          </a:p>
          <a:p>
            <a:pPr algn="just"/>
            <a:r>
              <a:rPr lang="ru-RU" dirty="0" smtClean="0"/>
              <a:t>Число правильных ответов:       Оценка в баллах:</a:t>
            </a:r>
          </a:p>
          <a:p>
            <a:pPr algn="just"/>
            <a:r>
              <a:rPr lang="ru-RU" dirty="0" smtClean="0"/>
              <a:t>                                           0-2               1</a:t>
            </a:r>
          </a:p>
          <a:p>
            <a:pPr algn="just"/>
            <a:r>
              <a:rPr lang="ru-RU" dirty="0" smtClean="0"/>
              <a:t>                                           3-4               2</a:t>
            </a:r>
          </a:p>
          <a:p>
            <a:pPr algn="just"/>
            <a:r>
              <a:rPr lang="ru-RU" dirty="0" smtClean="0"/>
              <a:t>                                           5-6               3</a:t>
            </a:r>
          </a:p>
          <a:p>
            <a:pPr algn="just"/>
            <a:r>
              <a:rPr lang="ru-RU" dirty="0" smtClean="0"/>
              <a:t>                                           7-8               4</a:t>
            </a:r>
          </a:p>
          <a:p>
            <a:pPr algn="just"/>
            <a:r>
              <a:rPr lang="ru-RU" dirty="0" smtClean="0"/>
              <a:t>                                           9-10             5</a:t>
            </a:r>
          </a:p>
          <a:p>
            <a:pPr algn="just"/>
            <a:r>
              <a:rPr lang="ru-RU" dirty="0" smtClean="0"/>
              <a:t>При составлении теста использовалась литература: </a:t>
            </a:r>
            <a:r>
              <a:rPr lang="ru-RU" dirty="0" err="1" smtClean="0"/>
              <a:t>Кабардин</a:t>
            </a:r>
            <a:r>
              <a:rPr lang="ru-RU" dirty="0" smtClean="0"/>
              <a:t> О.Ф., Орлов В.А. Физика. Тесты 7-9 классы: Учебно-методическое пособие.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251520" y="548680"/>
          <a:ext cx="6048672" cy="5421960"/>
        </p:xfrm>
        <a:graphic>
          <a:graphicData uri="http://schemas.openxmlformats.org/drawingml/2006/table">
            <a:tbl>
              <a:tblPr/>
              <a:tblGrid>
                <a:gridCol w="971600"/>
                <a:gridCol w="5077072"/>
              </a:tblGrid>
              <a:tr h="122413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8"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Какие из перечисленных ниже физических величин измеряются в джоулях?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Работа.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Энергия.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Мощность.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работа.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энергия.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Только мощность.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Работа и энергия.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Работа, мощность и энергия.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6660232" y="5373216"/>
            <a:ext cx="2160240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321297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4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249289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6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4653136"/>
            <a:ext cx="576064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393305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3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537321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251520" y="476672"/>
          <a:ext cx="6120680" cy="5688632"/>
        </p:xfrm>
        <a:graphic>
          <a:graphicData uri="http://schemas.openxmlformats.org/drawingml/2006/table">
            <a:tbl>
              <a:tblPr/>
              <a:tblGrid>
                <a:gridCol w="971600"/>
                <a:gridCol w="5149080"/>
              </a:tblGrid>
              <a:tr h="13447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  Астрономическими наблюдениями установлено, что вращение Земли из-за влияния приливов постепенно замедляется. Изменяется ли в результате этого единица времени в Международной системе (СИ) – секунда?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Изменяется, ее длительность увеличивается.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Изменяется, ее длительность уменьшается.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изменяется, так как секунда в СИ определяется через период колебаний специальных механических часов.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изменяется, так как секунда в СИ определяется через период обращения Земли вокруг Солнца.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изменяется, так как секунда в СИ определяется через период колебаний эталонных кварцевых часов.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изменяется, так как секунда в СИ определяется через период колебаний атомного эталона времени.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6660232" y="5373216"/>
            <a:ext cx="2088232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5517232"/>
            <a:ext cx="576064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3284984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2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2564904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4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1916832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0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4005064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4725144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251520" y="476672"/>
          <a:ext cx="6120680" cy="4949480"/>
        </p:xfrm>
        <a:graphic>
          <a:graphicData uri="http://schemas.openxmlformats.org/drawingml/2006/table">
            <a:tbl>
              <a:tblPr/>
              <a:tblGrid>
                <a:gridCol w="971600"/>
                <a:gridCol w="5149080"/>
              </a:tblGrid>
              <a:tr h="14401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  Каким образом определяется в СИ единица длины – метр?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3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По расстоянию, которое свет проходит за определенное время.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Как 1/40 000 000 длины парижского меридиана.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По длине эталона, хранящегося в Париже.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 числу длин волн определенного источника света.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 длине маятника, совершающего известное число колебаний за определенный интервал времени.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6660232" y="5373216"/>
            <a:ext cx="2088232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4797152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2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278092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4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350100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5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2060848"/>
            <a:ext cx="576064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4149080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365104"/>
            <a:ext cx="3024336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Тест 10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06896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Физика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9 класс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051" y="5103674"/>
            <a:ext cx="81946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Физические величины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единицы их измерения.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251520" y="548680"/>
          <a:ext cx="6048672" cy="5626768"/>
        </p:xfrm>
        <a:graphic>
          <a:graphicData uri="http://schemas.openxmlformats.org/drawingml/2006/table">
            <a:tbl>
              <a:tblPr/>
              <a:tblGrid>
                <a:gridCol w="1013932"/>
                <a:gridCol w="5034740"/>
              </a:tblGrid>
              <a:tr h="194421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Какое из пяти слов не является физической величиной?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Время.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7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Масса.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Звук.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7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Сила.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7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Скорость.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8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4797152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2636912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6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3356992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6732240" y="5373216"/>
            <a:ext cx="2160240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4077072"/>
            <a:ext cx="576064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5517232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395536" y="1052736"/>
          <a:ext cx="6264696" cy="4492964"/>
        </p:xfrm>
        <a:graphic>
          <a:graphicData uri="http://schemas.openxmlformats.org/drawingml/2006/table">
            <a:tbl>
              <a:tblPr/>
              <a:tblGrid>
                <a:gridCol w="971600"/>
                <a:gridCol w="5293096"/>
              </a:tblGrid>
              <a:tr h="16561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Что принято за единицу массы в Международной системе (СИ)?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Масса эталона килограмма.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Масса тела, которому сила в 1 Н сообщает ускорение 1 м/с².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Масса 1 л воды.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8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Масса 1 дм³ при нормальных условиях.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2780928"/>
            <a:ext cx="576064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6804248" y="5373216"/>
            <a:ext cx="2160240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15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350100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6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422108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7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494116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395536" y="692696"/>
          <a:ext cx="6048672" cy="5544615"/>
        </p:xfrm>
        <a:graphic>
          <a:graphicData uri="http://schemas.openxmlformats.org/drawingml/2006/table">
            <a:tbl>
              <a:tblPr/>
              <a:tblGrid>
                <a:gridCol w="1013932"/>
                <a:gridCol w="5034740"/>
              </a:tblGrid>
              <a:tr h="13447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 Какая из перечисленных ниже пяти физических величин не является скалярной?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Масса.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Температура.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Длина.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Перемещение.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Плотность.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6804248" y="5373216"/>
            <a:ext cx="2160240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2276872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6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314096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7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4005064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3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5589240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4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4797152"/>
            <a:ext cx="576064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467544" y="1124744"/>
          <a:ext cx="6048672" cy="5462466"/>
        </p:xfrm>
        <a:graphic>
          <a:graphicData uri="http://schemas.openxmlformats.org/drawingml/2006/table">
            <a:tbl>
              <a:tblPr/>
              <a:tblGrid>
                <a:gridCol w="1013932"/>
                <a:gridCol w="5034740"/>
              </a:tblGrid>
              <a:tr h="20425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Какая из перечисленных физических величин входит в число основных единиц Международной системы (СИ)?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Скорость.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4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Плотность.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5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Работа.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2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Мощность.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5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Масса.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83568" y="6021288"/>
            <a:ext cx="576064" cy="512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83568" y="3284984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6732240" y="5373216"/>
            <a:ext cx="2160240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83568" y="393305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4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83568" y="465313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5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83568" y="530120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251520" y="1268759"/>
          <a:ext cx="6120680" cy="4595381"/>
        </p:xfrm>
        <a:graphic>
          <a:graphicData uri="http://schemas.openxmlformats.org/drawingml/2006/table">
            <a:tbl>
              <a:tblPr/>
              <a:tblGrid>
                <a:gridCol w="1026003"/>
                <a:gridCol w="5094677"/>
              </a:tblGrid>
              <a:tr h="12241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 В каких единицах следует измерять время при использовании Международной системы (СИ)?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сутках.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В годах.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часах.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минутах.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6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секундах.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5301208"/>
            <a:ext cx="576064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3284984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6660232" y="5373216"/>
            <a:ext cx="2088232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14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2564904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458112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7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393305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395536" y="836712"/>
          <a:ext cx="6048672" cy="4794432"/>
        </p:xfrm>
        <a:graphic>
          <a:graphicData uri="http://schemas.openxmlformats.org/drawingml/2006/table">
            <a:tbl>
              <a:tblPr/>
              <a:tblGrid>
                <a:gridCol w="1013932"/>
                <a:gridCol w="5034740"/>
              </a:tblGrid>
              <a:tr h="93610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 Какая приставка в названии единицы физической величины означает ее сотую долю?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Деци.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Санти.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Милли.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Микро.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Мега.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6660232" y="5373216"/>
            <a:ext cx="2160240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422108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5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350100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6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213285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2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501317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1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611560" y="2780928"/>
            <a:ext cx="576064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G:\Основные положения МКТ\0_673a0_81f5bb7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0284" cy="6858000"/>
          </a:xfrm>
          <a:prstGeom prst="rect">
            <a:avLst/>
          </a:prstGeom>
          <a:noFill/>
        </p:spPr>
      </p:pic>
      <p:graphicFrame>
        <p:nvGraphicFramePr>
          <p:cNvPr id="2311" name="Group 263"/>
          <p:cNvGraphicFramePr>
            <a:graphicFrameLocks noGrp="1"/>
          </p:cNvGraphicFramePr>
          <p:nvPr/>
        </p:nvGraphicFramePr>
        <p:xfrm>
          <a:off x="251520" y="620688"/>
          <a:ext cx="6048672" cy="5112568"/>
        </p:xfrm>
        <a:graphic>
          <a:graphicData uri="http://schemas.openxmlformats.org/drawingml/2006/table">
            <a:tbl>
              <a:tblPr/>
              <a:tblGrid>
                <a:gridCol w="1013932"/>
                <a:gridCol w="5034740"/>
              </a:tblGrid>
              <a:tr h="115212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 Какая приставка в названии единицы физической величины означает ее увеличение в тысячу раз?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Дека.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Микро.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Милли.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Гига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Кило.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80" name="AutoShape 132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5085184"/>
            <a:ext cx="576064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01" name="AutoShape 303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6497638"/>
            <a:ext cx="360362" cy="3603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3501008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6732240" y="5373216"/>
            <a:ext cx="2160240" cy="7647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Следующий вопрос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948264" y="2348880"/>
            <a:ext cx="1420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Нет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02025" y="3429000"/>
            <a:ext cx="1005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</a:t>
            </a:r>
            <a:endParaRPr lang="ru-RU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2708920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1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1916832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22" name="AutoShape 233">
            <a:hlinkClick r:id="" action="ppaction://noaction" highlightClick="1"/>
          </p:cNvPr>
          <p:cNvSpPr>
            <a:spLocks noChangeAspect="1" noChangeArrowheads="1"/>
          </p:cNvSpPr>
          <p:nvPr/>
        </p:nvSpPr>
        <p:spPr bwMode="auto">
          <a:xfrm>
            <a:off x="467544" y="4293096"/>
            <a:ext cx="611560" cy="50405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641</Words>
  <Application>Microsoft Office PowerPoint</Application>
  <PresentationFormat>Экран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Тест 10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ComWiz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dc:creator>Вытоптова Т.А.</dc:creator>
  <cp:lastModifiedBy>1</cp:lastModifiedBy>
  <cp:revision>124</cp:revision>
  <dcterms:created xsi:type="dcterms:W3CDTF">2014-01-03T10:21:51Z</dcterms:created>
  <dcterms:modified xsi:type="dcterms:W3CDTF">2015-11-24T14:58:17Z</dcterms:modified>
</cp:coreProperties>
</file>