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bg1"/>
        </a:solidFill>
        <a:latin typeface="Arial" charset="0"/>
        <a:ea typeface="MS Gothic" charset="-128"/>
        <a:cs typeface="+mn-cs"/>
      </a:defRPr>
    </a:lvl1pPr>
    <a:lvl2pPr marL="430213" indent="-215900"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bg1"/>
        </a:solidFill>
        <a:latin typeface="Arial" charset="0"/>
        <a:ea typeface="MS Gothic" charset="-128"/>
        <a:cs typeface="+mn-cs"/>
      </a:defRPr>
    </a:lvl2pPr>
    <a:lvl3pPr marL="646113" indent="-215900"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bg1"/>
        </a:solidFill>
        <a:latin typeface="Arial" charset="0"/>
        <a:ea typeface="MS Gothic" charset="-128"/>
        <a:cs typeface="+mn-cs"/>
      </a:defRPr>
    </a:lvl3pPr>
    <a:lvl4pPr marL="862013" indent="-214313"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bg1"/>
        </a:solidFill>
        <a:latin typeface="Arial" charset="0"/>
        <a:ea typeface="MS Gothic" charset="-128"/>
        <a:cs typeface="+mn-cs"/>
      </a:defRPr>
    </a:lvl4pPr>
    <a:lvl5pPr marL="1077913" indent="-215900"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bg1"/>
        </a:solidFill>
        <a:latin typeface="Arial" charset="0"/>
        <a:ea typeface="MS 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16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7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</p:spTree>
    <p:extLst>
      <p:ext uri="{BB962C8B-B14F-4D97-AF65-F5344CB8AC3E}">
        <p14:creationId xmlns:p14="http://schemas.microsoft.com/office/powerpoint/2010/main" val="8326790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11267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52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12291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52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13315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52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14339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52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15363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52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16387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52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17411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52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2863" y="1027113"/>
            <a:ext cx="4932362" cy="36988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5" name="Rectangle 2"/>
          <p:cNvSpPr>
            <a:spLocks noChangeArrowheads="1"/>
          </p:cNvSpPr>
          <p:nvPr>
            <p:ph type="body" idx="1"/>
          </p:nvPr>
        </p:nvSpPr>
        <p:spPr>
          <a:xfrm>
            <a:off x="1169988" y="5086350"/>
            <a:ext cx="5224462" cy="401478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94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932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18375" y="282575"/>
            <a:ext cx="2192338" cy="66151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41363" y="282575"/>
            <a:ext cx="6424612" cy="66151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157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2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3544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41363" y="1963738"/>
            <a:ext cx="4308475" cy="4933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02238" y="1963738"/>
            <a:ext cx="4308475" cy="4933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208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879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278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6587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052502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236562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41363" y="282575"/>
            <a:ext cx="8605837" cy="125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1363" y="1963738"/>
            <a:ext cx="8769350" cy="493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028" name="AutoShape 3"/>
          <p:cNvSpPr>
            <a:spLocks noChangeArrowheads="1"/>
          </p:cNvSpPr>
          <p:nvPr/>
        </p:nvSpPr>
        <p:spPr bwMode="auto">
          <a:xfrm>
            <a:off x="723900" y="7077075"/>
            <a:ext cx="9355138" cy="96838"/>
          </a:xfrm>
          <a:prstGeom prst="roundRect">
            <a:avLst>
              <a:gd name="adj" fmla="val 1667"/>
            </a:avLst>
          </a:prstGeom>
          <a:solidFill>
            <a:srgbClr val="FF9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9" name="AutoShape 4"/>
          <p:cNvSpPr>
            <a:spLocks noChangeArrowheads="1"/>
          </p:cNvSpPr>
          <p:nvPr/>
        </p:nvSpPr>
        <p:spPr bwMode="auto">
          <a:xfrm>
            <a:off x="1987550" y="7289800"/>
            <a:ext cx="8093075" cy="96838"/>
          </a:xfrm>
          <a:prstGeom prst="roundRect">
            <a:avLst>
              <a:gd name="adj" fmla="val 1667"/>
            </a:avLst>
          </a:prstGeom>
          <a:solidFill>
            <a:srgbClr val="FF9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 i="1">
          <a:solidFill>
            <a:srgbClr val="FF9966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 i="1">
          <a:solidFill>
            <a:srgbClr val="FF9966"/>
          </a:solidFill>
          <a:latin typeface="Arial" charset="0"/>
          <a:cs typeface="Arial Unicode MS" charset="0"/>
        </a:defRPr>
      </a:lvl2pPr>
      <a:lvl3pPr algn="l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 i="1">
          <a:solidFill>
            <a:srgbClr val="FF9966"/>
          </a:solidFill>
          <a:latin typeface="Arial" charset="0"/>
          <a:cs typeface="Arial Unicode MS" charset="0"/>
        </a:defRPr>
      </a:lvl3pPr>
      <a:lvl4pPr algn="l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 i="1">
          <a:solidFill>
            <a:srgbClr val="FF9966"/>
          </a:solidFill>
          <a:latin typeface="Arial" charset="0"/>
          <a:cs typeface="Arial Unicode MS" charset="0"/>
        </a:defRPr>
      </a:lvl4pPr>
      <a:lvl5pPr algn="l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 i="1">
          <a:solidFill>
            <a:srgbClr val="FF9966"/>
          </a:solidFill>
          <a:latin typeface="Arial" charset="0"/>
          <a:cs typeface="Arial Unicode MS" charset="0"/>
        </a:defRPr>
      </a:lvl5pPr>
      <a:lvl6pPr marL="457200" algn="l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 i="1">
          <a:solidFill>
            <a:srgbClr val="FF9966"/>
          </a:solidFill>
          <a:latin typeface="Arial" charset="0"/>
          <a:cs typeface="Arial Unicode MS" charset="0"/>
        </a:defRPr>
      </a:lvl6pPr>
      <a:lvl7pPr marL="914400" algn="l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 i="1">
          <a:solidFill>
            <a:srgbClr val="FF9966"/>
          </a:solidFill>
          <a:latin typeface="Arial" charset="0"/>
          <a:cs typeface="Arial Unicode MS" charset="0"/>
        </a:defRPr>
      </a:lvl7pPr>
      <a:lvl8pPr marL="1371600" algn="l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 i="1">
          <a:solidFill>
            <a:srgbClr val="FF9966"/>
          </a:solidFill>
          <a:latin typeface="Arial" charset="0"/>
          <a:cs typeface="Arial Unicode MS" charset="0"/>
        </a:defRPr>
      </a:lvl8pPr>
      <a:lvl9pPr marL="1828800" algn="l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 i="1">
          <a:solidFill>
            <a:srgbClr val="FF9966"/>
          </a:solidFill>
          <a:latin typeface="Arial" charset="0"/>
          <a:cs typeface="Arial Unicode MS" charset="0"/>
        </a:defRPr>
      </a:lvl9pPr>
    </p:titleStyle>
    <p:bodyStyle>
      <a:lvl1pPr marL="430213" indent="-32385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E6E6E6"/>
        </a:buClr>
        <a:buSzPct val="45000"/>
        <a:buFont typeface="Wingdings" charset="2"/>
        <a:buChar char=""/>
        <a:defRPr sz="3200">
          <a:solidFill>
            <a:srgbClr val="E6E6E6"/>
          </a:solidFill>
          <a:latin typeface="+mn-lt"/>
          <a:ea typeface="+mn-ea"/>
          <a:cs typeface="+mn-cs"/>
        </a:defRPr>
      </a:lvl1pPr>
      <a:lvl2pPr marL="862013" indent="-28575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E6E6E6"/>
        </a:buClr>
        <a:buSzPct val="75000"/>
        <a:buFont typeface="Symbol" charset="2"/>
        <a:buChar char=""/>
        <a:defRPr sz="2800">
          <a:solidFill>
            <a:srgbClr val="E6E6E6"/>
          </a:solidFill>
          <a:latin typeface="+mn-lt"/>
          <a:cs typeface="+mn-cs"/>
        </a:defRPr>
      </a:lvl2pPr>
      <a:lvl3pPr marL="1293813" indent="-2159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E6E6E6"/>
        </a:buClr>
        <a:buSzPct val="45000"/>
        <a:buFont typeface="Wingdings" charset="2"/>
        <a:buChar char=""/>
        <a:defRPr sz="2400">
          <a:solidFill>
            <a:srgbClr val="E6E6E6"/>
          </a:solidFill>
          <a:latin typeface="+mn-lt"/>
          <a:cs typeface="+mn-cs"/>
        </a:defRPr>
      </a:lvl3pPr>
      <a:lvl4pPr marL="1725613" indent="-214313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E6E6E6"/>
        </a:buClr>
        <a:buSzPct val="75000"/>
        <a:buFont typeface="Symbol" charset="2"/>
        <a:buChar char=""/>
        <a:defRPr sz="2000">
          <a:solidFill>
            <a:srgbClr val="E6E6E6"/>
          </a:solidFill>
          <a:latin typeface="+mn-lt"/>
          <a:cs typeface="+mn-cs"/>
        </a:defRPr>
      </a:lvl4pPr>
      <a:lvl5pPr marL="2157413" indent="-2159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E6E6E6"/>
        </a:buClr>
        <a:buSzPct val="45000"/>
        <a:buFont typeface="Wingdings" charset="2"/>
        <a:buChar char=""/>
        <a:defRPr sz="2000">
          <a:solidFill>
            <a:srgbClr val="E6E6E6"/>
          </a:solidFill>
          <a:latin typeface="+mn-lt"/>
          <a:cs typeface="+mn-cs"/>
        </a:defRPr>
      </a:lvl5pPr>
      <a:lvl6pPr marL="2614613" indent="-215900" algn="l" defTabSz="449263" rtl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E6E6E6"/>
        </a:buClr>
        <a:buSzPct val="45000"/>
        <a:buFont typeface="Wingdings" charset="2"/>
        <a:buChar char=""/>
        <a:defRPr sz="2000">
          <a:solidFill>
            <a:srgbClr val="E6E6E6"/>
          </a:solidFill>
          <a:latin typeface="+mn-lt"/>
          <a:cs typeface="+mn-cs"/>
        </a:defRPr>
      </a:lvl6pPr>
      <a:lvl7pPr marL="3071813" indent="-215900" algn="l" defTabSz="449263" rtl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E6E6E6"/>
        </a:buClr>
        <a:buSzPct val="45000"/>
        <a:buFont typeface="Wingdings" charset="2"/>
        <a:buChar char=""/>
        <a:defRPr sz="2000">
          <a:solidFill>
            <a:srgbClr val="E6E6E6"/>
          </a:solidFill>
          <a:latin typeface="+mn-lt"/>
          <a:cs typeface="+mn-cs"/>
        </a:defRPr>
      </a:lvl7pPr>
      <a:lvl8pPr marL="3529013" indent="-215900" algn="l" defTabSz="449263" rtl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E6E6E6"/>
        </a:buClr>
        <a:buSzPct val="45000"/>
        <a:buFont typeface="Wingdings" charset="2"/>
        <a:buChar char=""/>
        <a:defRPr sz="2000">
          <a:solidFill>
            <a:srgbClr val="E6E6E6"/>
          </a:solidFill>
          <a:latin typeface="+mn-lt"/>
          <a:cs typeface="+mn-cs"/>
        </a:defRPr>
      </a:lvl8pPr>
      <a:lvl9pPr marL="3986213" indent="-215900" algn="l" defTabSz="449263" rtl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E6E6E6"/>
        </a:buClr>
        <a:buSzPct val="45000"/>
        <a:buFont typeface="Wingdings" charset="2"/>
        <a:buChar char=""/>
        <a:defRPr sz="2000">
          <a:solidFill>
            <a:srgbClr val="E6E6E6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63500"/>
            <a:ext cx="8609012" cy="1701800"/>
          </a:xfrm>
        </p:spPr>
        <p:txBody>
          <a:bodyPr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/>
              <a:t>                  Tag Questions.</a:t>
            </a:r>
            <a:br>
              <a:rPr lang="en-GB" smtClean="0"/>
            </a:br>
            <a:r>
              <a:rPr lang="en-GB" smtClean="0"/>
              <a:t>                       </a:t>
            </a:r>
            <a:br>
              <a:rPr lang="en-GB" smtClean="0"/>
            </a:br>
            <a:endParaRPr lang="en-GB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1363" y="1963738"/>
            <a:ext cx="4281487" cy="4846637"/>
          </a:xfrm>
        </p:spPr>
        <p:txBody>
          <a:bodyPr/>
          <a:lstStyle/>
          <a:p>
            <a:pPr eaLnBrk="1">
              <a:lnSpc>
                <a:spcPct val="95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4000" smtClean="0">
                <a:solidFill>
                  <a:srgbClr val="FFFFFF"/>
                </a:solidFill>
              </a:rPr>
              <a:t>I</a:t>
            </a:r>
            <a:r>
              <a:rPr lang="en-GB" sz="4000" smtClean="0"/>
              <a:t> </a:t>
            </a:r>
            <a:r>
              <a:rPr lang="en-GB" sz="4000" smtClean="0">
                <a:solidFill>
                  <a:srgbClr val="FF0000"/>
                </a:solidFill>
              </a:rPr>
              <a:t>am</a:t>
            </a:r>
            <a:r>
              <a:rPr lang="en-GB" sz="4000" smtClean="0"/>
              <a:t> </a:t>
            </a:r>
            <a:r>
              <a:rPr lang="en-GB" sz="4000" smtClean="0">
                <a:solidFill>
                  <a:srgbClr val="FFFFFF"/>
                </a:solidFill>
              </a:rPr>
              <a:t>five,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5235575" y="1963738"/>
            <a:ext cx="4281488" cy="4846637"/>
          </a:xfrm>
        </p:spPr>
        <p:txBody>
          <a:bodyPr/>
          <a:lstStyle/>
          <a:p>
            <a:pPr eaLnBrk="1">
              <a:lnSpc>
                <a:spcPct val="95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4000" smtClean="0">
                <a:solidFill>
                  <a:srgbClr val="FFFFFF"/>
                </a:solidFill>
              </a:rPr>
              <a:t>I</a:t>
            </a:r>
            <a:r>
              <a:rPr lang="en-GB" sz="4000" smtClean="0"/>
              <a:t> </a:t>
            </a:r>
            <a:r>
              <a:rPr lang="en-GB" sz="4000" smtClean="0">
                <a:solidFill>
                  <a:srgbClr val="FF0000"/>
                </a:solidFill>
              </a:rPr>
              <a:t>am</a:t>
            </a:r>
            <a:r>
              <a:rPr lang="en-GB" sz="4000" smtClean="0"/>
              <a:t> </a:t>
            </a:r>
            <a:r>
              <a:rPr lang="en-GB" sz="4000" smtClean="0">
                <a:solidFill>
                  <a:srgbClr val="FFFFFF"/>
                </a:solidFill>
              </a:rPr>
              <a:t>not five,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244850" y="1916113"/>
            <a:ext cx="1435100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993366"/>
                </a:solidFill>
              </a:rPr>
              <a:t>aren't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692650" y="1858963"/>
            <a:ext cx="887413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I ?</a:t>
            </a:r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4500563" y="2339975"/>
            <a:ext cx="179387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4859338" y="2339975"/>
            <a:ext cx="180975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8299450" y="1906588"/>
            <a:ext cx="1065213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993366"/>
                </a:solidFill>
              </a:rPr>
              <a:t>am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9180513" y="1890713"/>
            <a:ext cx="900112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I ?</a:t>
            </a:r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9899650" y="2160588"/>
            <a:ext cx="18097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4859338" y="1979613"/>
            <a:ext cx="1587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2061" name="Text Box 12"/>
          <p:cNvSpPr txBox="1">
            <a:spLocks noChangeArrowheads="1"/>
          </p:cNvSpPr>
          <p:nvPr/>
        </p:nvSpPr>
        <p:spPr bwMode="auto">
          <a:xfrm>
            <a:off x="4859338" y="2160588"/>
            <a:ext cx="179387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2062" name="Text Box 13"/>
          <p:cNvSpPr txBox="1">
            <a:spLocks noChangeArrowheads="1"/>
          </p:cNvSpPr>
          <p:nvPr/>
        </p:nvSpPr>
        <p:spPr bwMode="auto">
          <a:xfrm>
            <a:off x="885825" y="3060700"/>
            <a:ext cx="180975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2063" name="Text Box 14"/>
          <p:cNvSpPr txBox="1">
            <a:spLocks noChangeArrowheads="1"/>
          </p:cNvSpPr>
          <p:nvPr/>
        </p:nvSpPr>
        <p:spPr bwMode="auto">
          <a:xfrm>
            <a:off x="5929313" y="4140200"/>
            <a:ext cx="180975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2064" name="Text Box 15"/>
          <p:cNvSpPr txBox="1">
            <a:spLocks noChangeArrowheads="1"/>
          </p:cNvSpPr>
          <p:nvPr/>
        </p:nvSpPr>
        <p:spPr bwMode="auto">
          <a:xfrm>
            <a:off x="5400675" y="5219700"/>
            <a:ext cx="539750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900113" y="3122613"/>
            <a:ext cx="2138362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He</a:t>
            </a:r>
            <a:r>
              <a:rPr lang="en-GB" sz="4000">
                <a:solidFill>
                  <a:srgbClr val="000000"/>
                </a:solidFill>
              </a:rPr>
              <a:t> </a:t>
            </a:r>
            <a:r>
              <a:rPr lang="en-GB" sz="4000">
                <a:solidFill>
                  <a:srgbClr val="FF0000"/>
                </a:solidFill>
              </a:rPr>
              <a:t>is</a:t>
            </a:r>
            <a:r>
              <a:rPr lang="en-GB" sz="4000">
                <a:solidFill>
                  <a:srgbClr val="000000"/>
                </a:solidFill>
              </a:rPr>
              <a:t> </a:t>
            </a:r>
            <a:r>
              <a:rPr lang="en-GB" sz="4000">
                <a:solidFill>
                  <a:srgbClr val="FFFFFF"/>
                </a:solidFill>
              </a:rPr>
              <a:t>ill,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2879725" y="3122613"/>
            <a:ext cx="1249363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993366"/>
                </a:solidFill>
              </a:rPr>
              <a:t>isn't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3959225" y="3095625"/>
            <a:ext cx="1439863" cy="101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E6E6FF"/>
                </a:solidFill>
              </a:rPr>
              <a:t>he  ?</a:t>
            </a: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5759450" y="3100388"/>
            <a:ext cx="3200400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He </a:t>
            </a:r>
            <a:r>
              <a:rPr lang="en-GB" sz="4000">
                <a:solidFill>
                  <a:srgbClr val="FF0000"/>
                </a:solidFill>
              </a:rPr>
              <a:t>isn't</a:t>
            </a:r>
            <a:r>
              <a:rPr lang="en-GB" sz="4000">
                <a:solidFill>
                  <a:srgbClr val="FFFFFF"/>
                </a:solidFill>
              </a:rPr>
              <a:t> ill,</a:t>
            </a: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8099425" y="3060700"/>
            <a:ext cx="10795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993366"/>
                </a:solidFill>
              </a:rPr>
              <a:t>is</a:t>
            </a: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8640763" y="3060700"/>
            <a:ext cx="1206500" cy="155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he?</a:t>
            </a:r>
          </a:p>
        </p:txBody>
      </p:sp>
      <p:sp>
        <p:nvSpPr>
          <p:cNvPr id="2071" name="Text Box 22"/>
          <p:cNvSpPr txBox="1">
            <a:spLocks noChangeArrowheads="1"/>
          </p:cNvSpPr>
          <p:nvPr/>
        </p:nvSpPr>
        <p:spPr bwMode="auto">
          <a:xfrm>
            <a:off x="8720138" y="3113088"/>
            <a:ext cx="18097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5580063" y="4500563"/>
            <a:ext cx="4848225" cy="83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We </a:t>
            </a:r>
            <a:r>
              <a:rPr lang="en-GB" sz="4000">
                <a:solidFill>
                  <a:srgbClr val="FF0000"/>
                </a:solidFill>
              </a:rPr>
              <a:t>aren't </a:t>
            </a:r>
            <a:r>
              <a:rPr lang="en-GB" sz="4000">
                <a:solidFill>
                  <a:srgbClr val="FFFFFF"/>
                </a:solidFill>
              </a:rPr>
              <a:t>here, </a:t>
            </a: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93663" y="4471988"/>
            <a:ext cx="3105150" cy="83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We </a:t>
            </a:r>
            <a:r>
              <a:rPr lang="en-GB" sz="4000">
                <a:solidFill>
                  <a:srgbClr val="FF0000"/>
                </a:solidFill>
              </a:rPr>
              <a:t>are</a:t>
            </a:r>
            <a:r>
              <a:rPr lang="en-GB" sz="4000">
                <a:solidFill>
                  <a:srgbClr val="FFFFFF"/>
                </a:solidFill>
              </a:rPr>
              <a:t> here,</a:t>
            </a:r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3103563" y="4500563"/>
            <a:ext cx="1576387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993366"/>
                </a:solidFill>
              </a:rPr>
              <a:t>aren't </a:t>
            </a:r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4500563" y="4500563"/>
            <a:ext cx="1109662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we?</a:t>
            </a: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5759450" y="5400675"/>
            <a:ext cx="914400" cy="101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993366"/>
                </a:solidFill>
              </a:rPr>
              <a:t>are</a:t>
            </a: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6659563" y="5400675"/>
            <a:ext cx="1979612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we?</a:t>
            </a:r>
          </a:p>
        </p:txBody>
      </p:sp>
      <p:sp>
        <p:nvSpPr>
          <p:cNvPr id="2078" name="Text Box 29"/>
          <p:cNvSpPr txBox="1">
            <a:spLocks noChangeArrowheads="1"/>
          </p:cNvSpPr>
          <p:nvPr/>
        </p:nvSpPr>
        <p:spPr bwMode="auto">
          <a:xfrm>
            <a:off x="6480175" y="5808663"/>
            <a:ext cx="18097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pic>
        <p:nvPicPr>
          <p:cNvPr id="3102" name="Picture 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79388"/>
            <a:ext cx="23399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103" name="Picture 3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360363"/>
            <a:ext cx="3240087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104" name="Text Box 32"/>
          <p:cNvSpPr txBox="1">
            <a:spLocks noChangeArrowheads="1"/>
          </p:cNvSpPr>
          <p:nvPr/>
        </p:nvSpPr>
        <p:spPr bwMode="auto">
          <a:xfrm>
            <a:off x="4319588" y="720725"/>
            <a:ext cx="5200650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0000"/>
                </a:solidFill>
              </a:rPr>
              <a:t>To be</a:t>
            </a:r>
          </a:p>
        </p:txBody>
      </p:sp>
      <p:sp>
        <p:nvSpPr>
          <p:cNvPr id="2082" name="Text Box 33"/>
          <p:cNvSpPr txBox="1">
            <a:spLocks noChangeArrowheads="1"/>
          </p:cNvSpPr>
          <p:nvPr/>
        </p:nvSpPr>
        <p:spPr bwMode="auto">
          <a:xfrm>
            <a:off x="3779838" y="1079500"/>
            <a:ext cx="180975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2000" fill="hold"/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5000" fill="hold"/>
                                        <p:tgtEl>
                                          <p:spTgt spid="3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5000" fill="hold"/>
                                        <p:tgtEl>
                                          <p:spTgt spid="3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9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3" dur="10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" dur="500" fill="hold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8" dur="150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" dur="150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4" dur="20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5" dur="20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72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20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" dur="20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6" dur="1000"/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7" dur="1000" fill="hold"/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8" dur="1000" fill="hold"/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3" dur="500" fill="hold"/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.1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4" dur="500" fill="hold"/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5" dur="500" fill="hold"/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h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+.01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6" dur="500" fill="hold"/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w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+.01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67" dur="500"/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6" dur="500"/>
                                        <p:tgtEl>
                                          <p:spTgt spid="3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1" dur="1000" fill="hold"/>
                                        <p:tgtEl>
                                          <p:spTgt spid="3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2" dur="1000" fill="hold"/>
                                        <p:tgtEl>
                                          <p:spTgt spid="3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3" dur="1000" fill="hold"/>
                                        <p:tgtEl>
                                          <p:spTgt spid="3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9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84" dur="1000"/>
                                        <p:tgtEl>
                                          <p:spTgt spid="3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 additive="repl">
                                        <p:cTn id="89" dur="500"/>
                                        <p:tgtEl>
                                          <p:spTgt spid="3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94" dur="2000"/>
                                        <p:tgtEl>
                                          <p:spTgt spid="3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95" dur="2000" fill="hold"/>
                                        <p:tgtEl>
                                          <p:spTgt spid="3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6" dur="2000" fill="hold"/>
                                        <p:tgtEl>
                                          <p:spTgt spid="3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01" dur="770" decel="100000"/>
                                        <p:tgtEl>
                                          <p:spTgt spid="3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 additive="repl">
                                        <p:cTn id="102" dur="770" decel="100000" fill="hold"/>
                                        <p:tgtEl>
                                          <p:spTgt spid="3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 additive="repl">
                                        <p:cTn id="103" dur="123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 additive="repl">
                                        <p:cTn id="104" dur="770" fill="hold"/>
                                        <p:tgtEl>
                                          <p:spTgt spid="3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 additive="repl">
                                        <p:cTn id="10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 additive="repl">
                                        <p:cTn id="106" dur="770" fill="hold"/>
                                        <p:tgtEl>
                                          <p:spTgt spid="3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 additive="repl">
                                        <p:cTn id="1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12" dur="1000"/>
                                        <p:tgtEl>
                                          <p:spTgt spid="3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13" dur="1000" fill="hold"/>
                                        <p:tgtEl>
                                          <p:spTgt spid="3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4" dur="1000" fill="hold"/>
                                        <p:tgtEl>
                                          <p:spTgt spid="3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9" dur="1000" fill="hold"/>
                                        <p:tgtEl>
                                          <p:spTgt spid="3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9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0" dur="1000" fill="hold"/>
                                        <p:tgtEl>
                                          <p:spTgt spid="3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-1"/>
                                          </p:val>
                                        </p:tav>
                                        <p:tav tm="100000">
                                          <p:val>
                                            <p:strVal val="0.949999988079071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1" dur="1000" fill="hold"/>
                                        <p:tgtEl>
                                          <p:spTgt spid="3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22" dur="1000"/>
                                        <p:tgtEl>
                                          <p:spTgt spid="3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-9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  <p:tav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0" dur="1000" fill="hold"/>
                                        <p:tgtEl>
                                          <p:spTgt spid="3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.4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2"/>
                                          </p:val>
                                        </p:tav>
                                        <p:tav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9" dur="1000" fill="hold"/>
                                        <p:tgtEl>
                                          <p:spTgt spid="3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+.3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0" dur="1000" fill="hold"/>
                                        <p:tgtEl>
                                          <p:spTgt spid="3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41" dur="1000"/>
                                        <p:tgtEl>
                                          <p:spTgt spid="3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6" dur="1000" fill="hold"/>
                                        <p:tgtEl>
                                          <p:spTgt spid="3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7" dur="1000" fill="hold"/>
                                        <p:tgtEl>
                                          <p:spTgt spid="3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48" dur="1000"/>
                                        <p:tgtEl>
                                          <p:spTgt spid="3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3" dur="5000" fill="hold"/>
                                        <p:tgtEl>
                                          <p:spTgt spid="3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4" dur="5000" fill="hold"/>
                                        <p:tgtEl>
                                          <p:spTgt spid="3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59" dur="20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327025"/>
            <a:ext cx="8609012" cy="1173163"/>
          </a:xfrm>
        </p:spPr>
        <p:txBody>
          <a:bodyPr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/>
              <a:t>             There is,  there are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1363" y="1963738"/>
            <a:ext cx="4281487" cy="4846637"/>
          </a:xfrm>
        </p:spPr>
        <p:txBody>
          <a:bodyPr/>
          <a:lstStyle/>
          <a:p>
            <a:pPr eaLnBrk="1"/>
            <a:endParaRPr lang="ru-RU" sz="320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5235575" y="1963738"/>
            <a:ext cx="4281488" cy="4846637"/>
          </a:xfrm>
        </p:spPr>
        <p:txBody>
          <a:bodyPr/>
          <a:lstStyle/>
          <a:p>
            <a:pPr eaLnBrk="1"/>
            <a:endParaRPr lang="ru-RU" sz="3200" smtClean="0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79388" y="1979613"/>
            <a:ext cx="6570662" cy="132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3600">
                <a:solidFill>
                  <a:srgbClr val="FF0000"/>
                </a:solidFill>
              </a:rPr>
              <a:t>There is</a:t>
            </a:r>
            <a:r>
              <a:rPr lang="en-GB" sz="3600">
                <a:solidFill>
                  <a:srgbClr val="FFFFFF"/>
                </a:solidFill>
              </a:rPr>
              <a:t> a map on the</a:t>
            </a:r>
          </a:p>
          <a:p>
            <a:pPr eaLnBrk="1">
              <a:lnSpc>
                <a:spcPct val="93000"/>
              </a:lnSpc>
            </a:pPr>
            <a:r>
              <a:rPr lang="en-GB" sz="3600">
                <a:solidFill>
                  <a:srgbClr val="FFFFFF"/>
                </a:solidFill>
              </a:rPr>
              <a:t> wall,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260475" y="2519363"/>
            <a:ext cx="3319463" cy="258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3600">
                <a:solidFill>
                  <a:srgbClr val="993366"/>
                </a:solidFill>
              </a:rPr>
              <a:t>isn't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339975" y="2519363"/>
            <a:ext cx="2197100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3600">
                <a:solidFill>
                  <a:srgbClr val="993366"/>
                </a:solidFill>
              </a:rPr>
              <a:t>there</a:t>
            </a:r>
            <a:r>
              <a:rPr lang="en-GB" sz="3600">
                <a:solidFill>
                  <a:srgbClr val="FFFFFF"/>
                </a:solidFill>
              </a:rPr>
              <a:t>?</a:t>
            </a:r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2347913" y="2630488"/>
            <a:ext cx="18097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5219700" y="1979613"/>
            <a:ext cx="4097338" cy="183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3600">
                <a:solidFill>
                  <a:srgbClr val="FF0000"/>
                </a:solidFill>
              </a:rPr>
              <a:t>There isn,t</a:t>
            </a:r>
            <a:r>
              <a:rPr lang="en-GB" sz="3600">
                <a:solidFill>
                  <a:srgbClr val="FFFFFF"/>
                </a:solidFill>
              </a:rPr>
              <a:t> a map on the wall,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7546975" y="2460625"/>
            <a:ext cx="3240088" cy="222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3600">
                <a:solidFill>
                  <a:srgbClr val="993366"/>
                </a:solidFill>
              </a:rPr>
              <a:t>is there</a:t>
            </a:r>
            <a:r>
              <a:rPr lang="en-GB" sz="3600">
                <a:solidFill>
                  <a:srgbClr val="FFFFFF"/>
                </a:solidFill>
              </a:rPr>
              <a:t>?</a:t>
            </a:r>
          </a:p>
        </p:txBody>
      </p:sp>
      <p:sp>
        <p:nvSpPr>
          <p:cNvPr id="3083" name="Text Box 10"/>
          <p:cNvSpPr txBox="1">
            <a:spLocks noChangeArrowheads="1"/>
          </p:cNvSpPr>
          <p:nvPr/>
        </p:nvSpPr>
        <p:spPr bwMode="auto">
          <a:xfrm>
            <a:off x="6659563" y="3959225"/>
            <a:ext cx="180975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179388" y="3600450"/>
            <a:ext cx="5068887" cy="183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3600">
                <a:solidFill>
                  <a:srgbClr val="FF0000"/>
                </a:solidFill>
              </a:rPr>
              <a:t>There are</a:t>
            </a:r>
            <a:r>
              <a:rPr lang="en-GB" sz="3600">
                <a:solidFill>
                  <a:srgbClr val="FFFFFF"/>
                </a:solidFill>
              </a:rPr>
              <a:t> two books on</a:t>
            </a:r>
          </a:p>
          <a:p>
            <a:pPr eaLnBrk="1">
              <a:lnSpc>
                <a:spcPct val="93000"/>
              </a:lnSpc>
            </a:pPr>
            <a:r>
              <a:rPr lang="en-GB" sz="3600">
                <a:solidFill>
                  <a:srgbClr val="FFFFFF"/>
                </a:solidFill>
              </a:rPr>
              <a:t> the desk,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2287588" y="4140200"/>
            <a:ext cx="3111500" cy="132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3600">
                <a:solidFill>
                  <a:srgbClr val="993366"/>
                </a:solidFill>
              </a:rPr>
              <a:t>aren't there ?</a:t>
            </a:r>
          </a:p>
        </p:txBody>
      </p:sp>
      <p:sp>
        <p:nvSpPr>
          <p:cNvPr id="3086" name="Text Box 13"/>
          <p:cNvSpPr txBox="1">
            <a:spLocks noChangeArrowheads="1"/>
          </p:cNvSpPr>
          <p:nvPr/>
        </p:nvSpPr>
        <p:spPr bwMode="auto">
          <a:xfrm>
            <a:off x="2790825" y="4225925"/>
            <a:ext cx="180975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5219700" y="3600450"/>
            <a:ext cx="5537200" cy="165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3600">
                <a:solidFill>
                  <a:srgbClr val="FF0000"/>
                </a:solidFill>
              </a:rPr>
              <a:t>There aren't</a:t>
            </a:r>
            <a:r>
              <a:rPr lang="en-GB" sz="3600">
                <a:solidFill>
                  <a:srgbClr val="FFFFFF"/>
                </a:solidFill>
              </a:rPr>
              <a:t> two books</a:t>
            </a:r>
          </a:p>
          <a:p>
            <a:pPr eaLnBrk="1">
              <a:lnSpc>
                <a:spcPct val="93000"/>
              </a:lnSpc>
            </a:pPr>
            <a:r>
              <a:rPr lang="en-GB" sz="3600">
                <a:solidFill>
                  <a:srgbClr val="FFFFFF"/>
                </a:solidFill>
              </a:rPr>
              <a:t>on the desk,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7740650" y="4140200"/>
            <a:ext cx="2751138" cy="132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3600">
                <a:solidFill>
                  <a:srgbClr val="993366"/>
                </a:solidFill>
              </a:rPr>
              <a:t>are there</a:t>
            </a:r>
            <a:r>
              <a:rPr lang="en-GB" sz="3600">
                <a:solidFill>
                  <a:srgbClr val="FFFFFF"/>
                </a:solidFill>
              </a:rPr>
              <a:t> ?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4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2000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/2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+.3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x-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100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3" dur="4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" dur="4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  <p:tav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024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500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0019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1" dur="1000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2" dur="10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8" dur="1000"/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9" dur="1000" fill="hold"/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1000" fill="hold"/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 additive="repl">
                                        <p:cTn id="63" dur="2000"/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additive="repl">
                                        <p:cTn id="6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 additive="repl">
                                        <p:cTn id="6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 additive="repl">
                                        <p:cTn id="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 additive="repl">
                                        <p:cTn id="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2" presetID="2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 additive="repl">
                                        <p:cTn id="74" dur="500"/>
                                        <p:tgtEl>
                                          <p:spTgt spid="4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327025"/>
            <a:ext cx="8609012" cy="1173163"/>
          </a:xfrm>
        </p:spPr>
        <p:txBody>
          <a:bodyPr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/>
              <a:t>              Have got, has got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1363" y="1963738"/>
            <a:ext cx="4281487" cy="4846637"/>
          </a:xfrm>
        </p:spPr>
        <p:txBody>
          <a:bodyPr/>
          <a:lstStyle/>
          <a:p>
            <a:pPr eaLnBrk="1"/>
            <a:endParaRPr lang="ru-RU" sz="320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5235575" y="1963738"/>
            <a:ext cx="4281488" cy="4846637"/>
          </a:xfrm>
        </p:spPr>
        <p:txBody>
          <a:bodyPr/>
          <a:lstStyle/>
          <a:p>
            <a:pPr eaLnBrk="1"/>
            <a:endParaRPr lang="ru-RU" sz="3200" smtClean="0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717550" y="1917700"/>
            <a:ext cx="4141788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I</a:t>
            </a:r>
            <a:r>
              <a:rPr lang="en-GB" sz="4000">
                <a:solidFill>
                  <a:srgbClr val="FF0000"/>
                </a:solidFill>
              </a:rPr>
              <a:t>'ve got</a:t>
            </a:r>
            <a:r>
              <a:rPr lang="en-GB" sz="4000">
                <a:solidFill>
                  <a:srgbClr val="FFFFFF"/>
                </a:solidFill>
              </a:rPr>
              <a:t> a picture,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3240088" y="1979613"/>
            <a:ext cx="1982787" cy="122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endParaRPr lang="en-GB" sz="4000">
              <a:solidFill>
                <a:srgbClr val="993366"/>
              </a:solidFill>
            </a:endParaRPr>
          </a:p>
          <a:p>
            <a:pPr eaLnBrk="1">
              <a:lnSpc>
                <a:spcPct val="93000"/>
              </a:lnSpc>
            </a:pPr>
            <a:endParaRPr lang="en-GB" sz="4000">
              <a:solidFill>
                <a:srgbClr val="993366"/>
              </a:solidFill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894013" y="2798763"/>
            <a:ext cx="3419475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I ?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157288" y="2771775"/>
            <a:ext cx="1874837" cy="155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993366"/>
                </a:solidFill>
              </a:rPr>
              <a:t>haven't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5219700" y="1979613"/>
            <a:ext cx="5038725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I </a:t>
            </a:r>
            <a:r>
              <a:rPr lang="en-GB" sz="4000">
                <a:solidFill>
                  <a:srgbClr val="FF0000"/>
                </a:solidFill>
              </a:rPr>
              <a:t>haven't</a:t>
            </a:r>
            <a:r>
              <a:rPr lang="en-GB" sz="4000">
                <a:solidFill>
                  <a:srgbClr val="FFFFFF"/>
                </a:solidFill>
              </a:rPr>
              <a:t> got a cat,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5359400" y="2692400"/>
            <a:ext cx="41148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993366"/>
                </a:solidFill>
              </a:rPr>
              <a:t>have </a:t>
            </a:r>
            <a:r>
              <a:rPr lang="en-GB" sz="4000">
                <a:solidFill>
                  <a:srgbClr val="FFFFFF"/>
                </a:solidFill>
              </a:rPr>
              <a:t>I ?</a:t>
            </a:r>
          </a:p>
        </p:txBody>
      </p:sp>
      <p:sp>
        <p:nvSpPr>
          <p:cNvPr id="4107" name="Text Box 10"/>
          <p:cNvSpPr txBox="1">
            <a:spLocks noChangeArrowheads="1"/>
          </p:cNvSpPr>
          <p:nvPr/>
        </p:nvSpPr>
        <p:spPr bwMode="auto">
          <a:xfrm>
            <a:off x="7740650" y="5400675"/>
            <a:ext cx="180975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720725" y="3959225"/>
            <a:ext cx="4622800" cy="116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He </a:t>
            </a:r>
            <a:r>
              <a:rPr lang="en-GB" sz="4000">
                <a:solidFill>
                  <a:srgbClr val="FF0000"/>
                </a:solidFill>
              </a:rPr>
              <a:t>has got</a:t>
            </a:r>
            <a:r>
              <a:rPr lang="en-GB" sz="4000">
                <a:solidFill>
                  <a:srgbClr val="FFFFFF"/>
                </a:solidFill>
              </a:rPr>
              <a:t> a book,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720725" y="4679950"/>
            <a:ext cx="1841500" cy="995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993366"/>
                </a:solidFill>
              </a:rPr>
              <a:t>hasn't</a:t>
            </a:r>
            <a:r>
              <a:rPr lang="en-GB" sz="40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2339975" y="4679950"/>
            <a:ext cx="1260475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he ?</a:t>
            </a:r>
          </a:p>
        </p:txBody>
      </p:sp>
      <p:sp>
        <p:nvSpPr>
          <p:cNvPr id="4111" name="Text Box 14"/>
          <p:cNvSpPr txBox="1">
            <a:spLocks noChangeArrowheads="1"/>
          </p:cNvSpPr>
          <p:nvPr/>
        </p:nvSpPr>
        <p:spPr bwMode="auto">
          <a:xfrm>
            <a:off x="3600450" y="5178425"/>
            <a:ext cx="180975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5219700" y="3959225"/>
            <a:ext cx="5684838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He </a:t>
            </a:r>
            <a:r>
              <a:rPr lang="en-GB" sz="4000">
                <a:solidFill>
                  <a:srgbClr val="FF0000"/>
                </a:solidFill>
              </a:rPr>
              <a:t>hasn't got</a:t>
            </a:r>
            <a:r>
              <a:rPr lang="en-GB" sz="4000">
                <a:solidFill>
                  <a:srgbClr val="FFFFFF"/>
                </a:solidFill>
              </a:rPr>
              <a:t> a book,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5400675" y="4679950"/>
            <a:ext cx="1320800" cy="101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993366"/>
                </a:solidFill>
              </a:rPr>
              <a:t>has</a:t>
            </a:r>
            <a:r>
              <a:rPr lang="en-GB" sz="40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6480175" y="4679950"/>
            <a:ext cx="1168400" cy="101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he ?</a:t>
            </a:r>
          </a:p>
        </p:txBody>
      </p:sp>
      <p:sp>
        <p:nvSpPr>
          <p:cNvPr id="4115" name="Text Box 18"/>
          <p:cNvSpPr txBox="1">
            <a:spLocks noChangeArrowheads="1"/>
          </p:cNvSpPr>
          <p:nvPr/>
        </p:nvSpPr>
        <p:spPr bwMode="auto">
          <a:xfrm>
            <a:off x="6480175" y="4749800"/>
            <a:ext cx="180975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05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500" fill="hold"/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500" fill="hold"/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1" dur="500"/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 additive="repl">
                                        <p:cTn id="16" dur="20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182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25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66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664" fill="hold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" dur="332" fill="hold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164" fill="hold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 additive="repl">
                                        <p:cTn id="27" dur="26" fill="hold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 additive="repl">
                                        <p:cTn id="28" dur="166" decel="50000" fill="hold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29" dur="26" fill="hold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 additive="repl">
                                        <p:cTn id="30" dur="166" decel="50000" fill="hold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31" dur="26" fill="hold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 additive="repl">
                                        <p:cTn id="32" dur="166" decel="50000" fill="hold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33" dur="26" fill="hold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 additive="repl">
                                        <p:cTn id="34" dur="166" decel="50000" fill="hold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3" dur="800" decel="100000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4" dur="800" decel="100000" fill="hold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-9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" dur="800" decel="100000" fill="hold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0.4"/>
                                          </p:val>
                                        </p:tav>
                                        <p:tav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800" decel="100000" fill="hold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0.4"/>
                                          </p:val>
                                        </p:tav>
                                        <p:tav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3" dur="500" fill="hold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05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" dur="500" fill="hold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5" dur="500" fill="hold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500" fill="hold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7" dur="500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62" dur="500"/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7" dur="1000"/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8" dur="1000" fill="hold"/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9" dur="1000" fill="hold"/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4" dur="2000"/>
                                        <p:tgtEl>
                                          <p:spTgt spid="5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75" dur="2000" fill="hold"/>
                                        <p:tgtEl>
                                          <p:spTgt spid="5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72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6" dur="2000" fill="hold"/>
                                        <p:tgtEl>
                                          <p:spTgt spid="5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7" dur="2000" fill="hold"/>
                                        <p:tgtEl>
                                          <p:spTgt spid="5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2" dur="500" fill="hold"/>
                                        <p:tgtEl>
                                          <p:spTgt spid="5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.1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3" dur="500" fill="hold"/>
                                        <p:tgtEl>
                                          <p:spTgt spid="5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4" dur="500" fill="hold"/>
                                        <p:tgtEl>
                                          <p:spTgt spid="5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h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+.01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5" dur="500" fill="hold"/>
                                        <p:tgtEl>
                                          <p:spTgt spid="5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w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+.01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86" dur="500"/>
                                        <p:tgtEl>
                                          <p:spTgt spid="5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91" dur="800" decel="100000"/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92" dur="800" decel="100000" fill="hold"/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-9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3" dur="800" decel="100000" fill="hold"/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0.4"/>
                                          </p:val>
                                        </p:tav>
                                        <p:tav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4" dur="800" decel="100000" fill="hold"/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0.4"/>
                                          </p:val>
                                        </p:tav>
                                        <p:tav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1" dur="500" fill="hold"/>
                                        <p:tgtEl>
                                          <p:spTgt spid="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4*#ppt_w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2" dur="500" fill="hold"/>
                                        <p:tgtEl>
                                          <p:spTgt spid="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4*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327025"/>
            <a:ext cx="8609012" cy="1173163"/>
          </a:xfrm>
        </p:spPr>
        <p:txBody>
          <a:bodyPr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/>
              <a:t>                   Can, must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1363" y="1963738"/>
            <a:ext cx="4281487" cy="4846637"/>
          </a:xfrm>
        </p:spPr>
        <p:txBody>
          <a:bodyPr/>
          <a:lstStyle/>
          <a:p>
            <a:pPr eaLnBrk="1"/>
            <a:endParaRPr lang="ru-RU" sz="320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5235575" y="1963738"/>
            <a:ext cx="4281488" cy="4846637"/>
          </a:xfrm>
        </p:spPr>
        <p:txBody>
          <a:bodyPr/>
          <a:lstStyle/>
          <a:p>
            <a:pPr eaLnBrk="1"/>
            <a:endParaRPr lang="ru-RU" sz="3200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720725" y="1979613"/>
            <a:ext cx="3881438" cy="119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He </a:t>
            </a:r>
            <a:r>
              <a:rPr lang="en-GB" sz="4000">
                <a:solidFill>
                  <a:srgbClr val="FF0000"/>
                </a:solidFill>
              </a:rPr>
              <a:t>can</a:t>
            </a:r>
            <a:r>
              <a:rPr lang="en-GB" sz="4000">
                <a:solidFill>
                  <a:srgbClr val="FFFFFF"/>
                </a:solidFill>
              </a:rPr>
              <a:t> draw,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900113" y="2879725"/>
            <a:ext cx="1238250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993366"/>
                </a:solidFill>
              </a:rPr>
              <a:t>can't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339975" y="2879725"/>
            <a:ext cx="1603375" cy="119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he ?</a:t>
            </a:r>
          </a:p>
        </p:txBody>
      </p:sp>
      <p:sp>
        <p:nvSpPr>
          <p:cNvPr id="5128" name="Text Box 7"/>
          <p:cNvSpPr txBox="1">
            <a:spLocks noChangeArrowheads="1"/>
          </p:cNvSpPr>
          <p:nvPr/>
        </p:nvSpPr>
        <p:spPr bwMode="auto">
          <a:xfrm>
            <a:off x="2362200" y="2938463"/>
            <a:ext cx="18097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5400675" y="2160588"/>
            <a:ext cx="393065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I </a:t>
            </a:r>
            <a:r>
              <a:rPr lang="en-GB" sz="4000">
                <a:solidFill>
                  <a:srgbClr val="FF0000"/>
                </a:solidFill>
              </a:rPr>
              <a:t>can't</a:t>
            </a:r>
            <a:r>
              <a:rPr lang="en-GB" sz="4000">
                <a:solidFill>
                  <a:srgbClr val="FFFFFF"/>
                </a:solidFill>
              </a:rPr>
              <a:t> swim,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5481638" y="2700338"/>
            <a:ext cx="2979737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993366"/>
                </a:solidFill>
              </a:rPr>
              <a:t>can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6480175" y="2700338"/>
            <a:ext cx="2332038" cy="119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I ?</a:t>
            </a:r>
          </a:p>
        </p:txBody>
      </p:sp>
      <p:sp>
        <p:nvSpPr>
          <p:cNvPr id="5132" name="Text Box 11"/>
          <p:cNvSpPr txBox="1">
            <a:spLocks noChangeArrowheads="1"/>
          </p:cNvSpPr>
          <p:nvPr/>
        </p:nvSpPr>
        <p:spPr bwMode="auto">
          <a:xfrm>
            <a:off x="6613525" y="2763838"/>
            <a:ext cx="18097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4500563" y="3779838"/>
            <a:ext cx="161925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pic>
        <p:nvPicPr>
          <p:cNvPr id="6157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9450" y="720725"/>
            <a:ext cx="3036888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58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0" y="720725"/>
            <a:ext cx="2879725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36" name="Text Box 15"/>
          <p:cNvSpPr txBox="1">
            <a:spLocks noChangeArrowheads="1"/>
          </p:cNvSpPr>
          <p:nvPr/>
        </p:nvSpPr>
        <p:spPr bwMode="auto">
          <a:xfrm>
            <a:off x="4140200" y="4140200"/>
            <a:ext cx="1079500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5137" name="Text Box 16"/>
          <p:cNvSpPr txBox="1">
            <a:spLocks noChangeArrowheads="1"/>
          </p:cNvSpPr>
          <p:nvPr/>
        </p:nvSpPr>
        <p:spPr bwMode="auto">
          <a:xfrm>
            <a:off x="2160588" y="4140200"/>
            <a:ext cx="2879725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5138" name="Text Box 17"/>
          <p:cNvSpPr txBox="1">
            <a:spLocks noChangeArrowheads="1"/>
          </p:cNvSpPr>
          <p:nvPr/>
        </p:nvSpPr>
        <p:spPr bwMode="auto">
          <a:xfrm>
            <a:off x="1979613" y="4859338"/>
            <a:ext cx="18097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5139" name="Text Box 18"/>
          <p:cNvSpPr txBox="1">
            <a:spLocks noChangeArrowheads="1"/>
          </p:cNvSpPr>
          <p:nvPr/>
        </p:nvSpPr>
        <p:spPr bwMode="auto">
          <a:xfrm>
            <a:off x="539750" y="179388"/>
            <a:ext cx="2700338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720725" y="3779838"/>
            <a:ext cx="5121275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He </a:t>
            </a:r>
            <a:r>
              <a:rPr lang="en-GB" sz="4000">
                <a:solidFill>
                  <a:srgbClr val="FF0000"/>
                </a:solidFill>
              </a:rPr>
              <a:t>must </a:t>
            </a:r>
            <a:r>
              <a:rPr lang="en-GB" sz="4000">
                <a:solidFill>
                  <a:srgbClr val="FFFFFF"/>
                </a:solidFill>
              </a:rPr>
              <a:t>run well,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900113" y="4500563"/>
            <a:ext cx="1982787" cy="83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993366"/>
                </a:solidFill>
              </a:rPr>
              <a:t>mustn't</a:t>
            </a: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2700338" y="4500563"/>
            <a:ext cx="2105025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he ?</a:t>
            </a:r>
          </a:p>
        </p:txBody>
      </p:sp>
      <p:sp>
        <p:nvSpPr>
          <p:cNvPr id="5143" name="Text Box 22"/>
          <p:cNvSpPr txBox="1">
            <a:spLocks noChangeArrowheads="1"/>
          </p:cNvSpPr>
          <p:nvPr/>
        </p:nvSpPr>
        <p:spPr bwMode="auto">
          <a:xfrm>
            <a:off x="2778125" y="4629150"/>
            <a:ext cx="180975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pic>
        <p:nvPicPr>
          <p:cNvPr id="6167" name="Picture 2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475" y="5040313"/>
            <a:ext cx="3240088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5400675" y="3779838"/>
            <a:ext cx="4646613" cy="284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She </a:t>
            </a:r>
            <a:r>
              <a:rPr lang="en-GB" sz="4000">
                <a:solidFill>
                  <a:srgbClr val="FF0000"/>
                </a:solidFill>
              </a:rPr>
              <a:t>mustn't</a:t>
            </a:r>
            <a:r>
              <a:rPr lang="en-GB" sz="4000">
                <a:solidFill>
                  <a:srgbClr val="FFFFFF"/>
                </a:solidFill>
              </a:rPr>
              <a:t> play </a:t>
            </a:r>
          </a:p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well,</a:t>
            </a: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6638925" y="4383088"/>
            <a:ext cx="1281113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993366"/>
                </a:solidFill>
              </a:rPr>
              <a:t>must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7920038" y="4383088"/>
            <a:ext cx="1744662" cy="83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she ?</a:t>
            </a:r>
          </a:p>
        </p:txBody>
      </p:sp>
      <p:sp>
        <p:nvSpPr>
          <p:cNvPr id="5148" name="Text Box 27"/>
          <p:cNvSpPr txBox="1">
            <a:spLocks noChangeArrowheads="1"/>
          </p:cNvSpPr>
          <p:nvPr/>
        </p:nvSpPr>
        <p:spPr bwMode="auto">
          <a:xfrm>
            <a:off x="9720263" y="4910138"/>
            <a:ext cx="18097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5149" name="Text Box 28"/>
          <p:cNvSpPr txBox="1">
            <a:spLocks noChangeArrowheads="1"/>
          </p:cNvSpPr>
          <p:nvPr/>
        </p:nvSpPr>
        <p:spPr bwMode="auto">
          <a:xfrm>
            <a:off x="5040313" y="3419475"/>
            <a:ext cx="179387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5150" name="Text Box 29"/>
          <p:cNvSpPr txBox="1">
            <a:spLocks noChangeArrowheads="1"/>
          </p:cNvSpPr>
          <p:nvPr/>
        </p:nvSpPr>
        <p:spPr bwMode="auto">
          <a:xfrm>
            <a:off x="6480175" y="6300788"/>
            <a:ext cx="39592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5151" name="Text Box 30"/>
          <p:cNvSpPr txBox="1">
            <a:spLocks noChangeArrowheads="1"/>
          </p:cNvSpPr>
          <p:nvPr/>
        </p:nvSpPr>
        <p:spPr bwMode="auto">
          <a:xfrm>
            <a:off x="5940425" y="3240088"/>
            <a:ext cx="1979613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5152" name="Text Box 31"/>
          <p:cNvSpPr txBox="1">
            <a:spLocks noChangeArrowheads="1"/>
          </p:cNvSpPr>
          <p:nvPr/>
        </p:nvSpPr>
        <p:spPr bwMode="auto">
          <a:xfrm>
            <a:off x="6300788" y="4859338"/>
            <a:ext cx="30607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pic>
        <p:nvPicPr>
          <p:cNvPr id="6176" name="Picture 3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5040313"/>
            <a:ext cx="2339975" cy="143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wheel spokes="8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 additive="repl">
                                        <p:cTn id="7" dur="500"/>
                                        <p:tgtEl>
                                          <p:spTgt spid="6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12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05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1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" dur="10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" dur="10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9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9" dur="10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4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6" dur="10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" dur="10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10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9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9" dur="1000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 additive="repl"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">
                                      <p:cBhvr additive="repl"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Motion>
                                    <p:animEffect transition="in" filter="fade">
                                      <p:cBhvr additive="repl">
                                        <p:cTn id="56" dur="1000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1" dur="2000"/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0" dur="500" fill="hold"/>
                                        <p:tgtEl>
                                          <p:spTgt spid="6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1" dur="500" fill="hold"/>
                                        <p:tgtEl>
                                          <p:spTgt spid="6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72" dur="500"/>
                                        <p:tgtEl>
                                          <p:spTgt spid="6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7" dur="1000" fill="hold"/>
                                        <p:tgtEl>
                                          <p:spTgt spid="6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9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8" dur="1000" fill="hold"/>
                                        <p:tgtEl>
                                          <p:spTgt spid="6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-1"/>
                                          </p:val>
                                        </p:tav>
                                        <p:tav tm="100000">
                                          <p:val>
                                            <p:strVal val="0.949999988079071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9" dur="1000" fill="hold"/>
                                        <p:tgtEl>
                                          <p:spTgt spid="6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80" dur="1000"/>
                                        <p:tgtEl>
                                          <p:spTgt spid="6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 additive="repl">
                                        <p:cTn id="89" dur="20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4" dur="1000" fill="hold"/>
                                        <p:tgtEl>
                                          <p:spTgt spid="6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5" dur="1000" fill="hold"/>
                                        <p:tgtEl>
                                          <p:spTgt spid="6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6" dur="1000"/>
                                        <p:tgtEl>
                                          <p:spTgt spid="6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 additive="repl">
                                        <p:cTn id="99" dur="500"/>
                                        <p:tgtEl>
                                          <p:spTgt spid="61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104" dur="500"/>
                                        <p:tgtEl>
                                          <p:spTgt spid="6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 additive="repl">
                                        <p:cTn id="109" dur="500"/>
                                        <p:tgtEl>
                                          <p:spTgt spid="6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327025"/>
            <a:ext cx="8609012" cy="1173163"/>
          </a:xfrm>
        </p:spPr>
        <p:txBody>
          <a:bodyPr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/>
              <a:t>                     Do, does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1363" y="1963738"/>
            <a:ext cx="4281487" cy="4846637"/>
          </a:xfrm>
        </p:spPr>
        <p:txBody>
          <a:bodyPr/>
          <a:lstStyle/>
          <a:p>
            <a:pPr eaLnBrk="1"/>
            <a:endParaRPr lang="ru-RU" sz="3200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5235575" y="1963738"/>
            <a:ext cx="4281488" cy="4846637"/>
          </a:xfrm>
        </p:spPr>
        <p:txBody>
          <a:bodyPr/>
          <a:lstStyle/>
          <a:p>
            <a:pPr eaLnBrk="1"/>
            <a:endParaRPr lang="ru-RU" sz="3200" smtClean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57188" y="1979613"/>
            <a:ext cx="4502150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I always </a:t>
            </a:r>
            <a:r>
              <a:rPr lang="en-GB" sz="4000">
                <a:solidFill>
                  <a:srgbClr val="FF0000"/>
                </a:solidFill>
              </a:rPr>
              <a:t>skate</a:t>
            </a:r>
            <a:r>
              <a:rPr lang="en-GB" sz="4000">
                <a:solidFill>
                  <a:srgbClr val="FFFFFF"/>
                </a:solidFill>
              </a:rPr>
              <a:t> at 5,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39750" y="2519363"/>
            <a:ext cx="3760788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993366"/>
                </a:solidFill>
              </a:rPr>
              <a:t>don't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800225" y="2519363"/>
            <a:ext cx="746125" cy="119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I ?</a:t>
            </a:r>
          </a:p>
        </p:txBody>
      </p:sp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2335213" y="3060700"/>
            <a:ext cx="180975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580063" y="1979613"/>
            <a:ext cx="4052887" cy="122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We </a:t>
            </a:r>
            <a:r>
              <a:rPr lang="en-GB" sz="4000">
                <a:solidFill>
                  <a:srgbClr val="FF0000"/>
                </a:solidFill>
              </a:rPr>
              <a:t>don't</a:t>
            </a:r>
            <a:r>
              <a:rPr lang="en-GB" sz="4000">
                <a:solidFill>
                  <a:srgbClr val="FFFFFF"/>
                </a:solidFill>
              </a:rPr>
              <a:t> ski at 5,</a:t>
            </a:r>
          </a:p>
          <a:p>
            <a:pPr eaLnBrk="1">
              <a:lnSpc>
                <a:spcPct val="93000"/>
              </a:lnSpc>
            </a:pPr>
            <a:endParaRPr lang="en-GB" sz="4000">
              <a:solidFill>
                <a:srgbClr val="FFFFFF"/>
              </a:solidFill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5627688" y="2700338"/>
            <a:ext cx="1425575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993366"/>
                </a:solidFill>
              </a:rPr>
              <a:t>do 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6300788" y="2705100"/>
            <a:ext cx="2473325" cy="155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we ? 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360363" y="3995738"/>
            <a:ext cx="5219700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She</a:t>
            </a:r>
            <a:r>
              <a:rPr lang="en-GB" sz="4000">
                <a:solidFill>
                  <a:srgbClr val="FF0000"/>
                </a:solidFill>
              </a:rPr>
              <a:t> goes</a:t>
            </a:r>
            <a:r>
              <a:rPr lang="en-GB" sz="4000">
                <a:solidFill>
                  <a:srgbClr val="FFFFFF"/>
                </a:solidFill>
              </a:rPr>
              <a:t> to school</a:t>
            </a:r>
          </a:p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every day,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2697163" y="4679950"/>
            <a:ext cx="1982787" cy="119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993366"/>
                </a:solidFill>
              </a:rPr>
              <a:t>doesn't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539750" y="5400675"/>
            <a:ext cx="2322513" cy="119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she ?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400675" y="4140200"/>
            <a:ext cx="5216525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The boy </a:t>
            </a:r>
            <a:r>
              <a:rPr lang="en-GB" sz="4000">
                <a:solidFill>
                  <a:srgbClr val="FF0000"/>
                </a:solidFill>
              </a:rPr>
              <a:t>doesn't</a:t>
            </a:r>
          </a:p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go to school,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5580063" y="5400675"/>
            <a:ext cx="2181225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993366"/>
                </a:solidFill>
              </a:rPr>
              <a:t>does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7019925" y="5400675"/>
            <a:ext cx="1168400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he ?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 additive="repl"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o>
                                        <p:strVal val="-45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69900">
                                          <p:val>
                                            <p:strVal val="-45"/>
                                          </p:val>
                                        </p:tav>
                                        <p:tav tm="100000">
                                          <p:val>
                                            <p:strVal val="45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  <p:tav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9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4" dur="10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9" dur="2000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0" dur="2000" fill="hold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" dur="2000" fill="hold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.1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h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+.01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" dur="500" fill="hold"/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w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+.01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0" dur="500"/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1000" fill="hold"/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9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1000" fill="hold"/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-1"/>
                                          </p:val>
                                        </p:tav>
                                        <p:tav tm="100000">
                                          <p:val>
                                            <p:strVal val="0.949999988079071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" dur="1000" fill="hold"/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2" dur="1000"/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7" dur="2000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0" dur="1000" fill="hold"/>
                                        <p:tgtEl>
                                          <p:spTgt spid="7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1" dur="1000" fill="hold"/>
                                        <p:tgtEl>
                                          <p:spTgt spid="7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62" dur="1000"/>
                                        <p:tgtEl>
                                          <p:spTgt spid="7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7" dur="5000" fill="hold"/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8" dur="5000" fill="hold"/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3" dur="500" fill="hold"/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/2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4" dur="500" fill="hold"/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+.3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5" dur="500" fill="hold"/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x-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6" dur="500" fill="hold"/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81" dur="2000"/>
                                        <p:tgtEl>
                                          <p:spTgt spid="7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84" dur="500"/>
                                        <p:tgtEl>
                                          <p:spTgt spid="7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9" dur="500" fill="hold"/>
                                        <p:tgtEl>
                                          <p:spTgt spid="7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.1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0" dur="500" fill="hold"/>
                                        <p:tgtEl>
                                          <p:spTgt spid="7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1" dur="500" fill="hold"/>
                                        <p:tgtEl>
                                          <p:spTgt spid="7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h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+.01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2" dur="500" fill="hold"/>
                                        <p:tgtEl>
                                          <p:spTgt spid="7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w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+.01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3" dur="500"/>
                                        <p:tgtEl>
                                          <p:spTgt spid="7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8" dur="500" fill="hold"/>
                                        <p:tgtEl>
                                          <p:spTgt spid="7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9" dur="500" fill="hold"/>
                                        <p:tgtEl>
                                          <p:spTgt spid="7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282575"/>
            <a:ext cx="8609012" cy="1263650"/>
          </a:xfrm>
        </p:spPr>
        <p:txBody>
          <a:bodyPr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/>
              <a:t>                     BUT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1363" y="1963738"/>
            <a:ext cx="8772525" cy="4937125"/>
          </a:xfrm>
        </p:spPr>
        <p:txBody>
          <a:bodyPr/>
          <a:lstStyle/>
          <a:p>
            <a:pPr eaLnBrk="1"/>
            <a:endParaRPr lang="ru-RU" smtClean="0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900113" y="2160588"/>
            <a:ext cx="4824412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She is </a:t>
            </a:r>
            <a:r>
              <a:rPr lang="en-GB" sz="4000">
                <a:solidFill>
                  <a:srgbClr val="FF0000"/>
                </a:solidFill>
              </a:rPr>
              <a:t>never</a:t>
            </a:r>
            <a:r>
              <a:rPr lang="en-GB" sz="4000">
                <a:solidFill>
                  <a:srgbClr val="FFFFFF"/>
                </a:solidFill>
              </a:rPr>
              <a:t> late,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859338" y="2160588"/>
            <a:ext cx="908050" cy="119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993366"/>
                </a:solidFill>
              </a:rPr>
              <a:t>is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424488" y="2160588"/>
            <a:ext cx="2135187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she ?</a:t>
            </a: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7740650" y="2925763"/>
            <a:ext cx="18097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720725" y="3419475"/>
            <a:ext cx="8269288" cy="135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They </a:t>
            </a:r>
            <a:r>
              <a:rPr lang="en-GB" sz="4000">
                <a:solidFill>
                  <a:srgbClr val="FF0000"/>
                </a:solidFill>
              </a:rPr>
              <a:t>never</a:t>
            </a:r>
            <a:r>
              <a:rPr lang="en-GB" sz="4000">
                <a:solidFill>
                  <a:srgbClr val="FFFFFF"/>
                </a:solidFill>
              </a:rPr>
              <a:t> play football in class,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8280400" y="3419475"/>
            <a:ext cx="744538" cy="101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993366"/>
                </a:solidFill>
              </a:rPr>
              <a:t>do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900113" y="4140200"/>
            <a:ext cx="1912937" cy="101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they ?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900113" y="5219700"/>
            <a:ext cx="7051675" cy="101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The boy</a:t>
            </a:r>
            <a:r>
              <a:rPr lang="en-GB" sz="4000">
                <a:solidFill>
                  <a:srgbClr val="FF0000"/>
                </a:solidFill>
              </a:rPr>
              <a:t> never</a:t>
            </a:r>
            <a:r>
              <a:rPr lang="en-GB" sz="4000">
                <a:solidFill>
                  <a:srgbClr val="FFFFFF"/>
                </a:solidFill>
              </a:rPr>
              <a:t> runs at school,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7718425" y="5219700"/>
            <a:ext cx="1281113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993366"/>
                </a:solidFill>
              </a:rPr>
              <a:t>does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1079500" y="5940425"/>
            <a:ext cx="1347788" cy="101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lnSpc>
                <a:spcPct val="93000"/>
              </a:lnSpc>
            </a:pPr>
            <a:r>
              <a:rPr lang="en-GB" sz="4000">
                <a:solidFill>
                  <a:srgbClr val="FFFFFF"/>
                </a:solidFill>
              </a:rPr>
              <a:t>he ?</a:t>
            </a:r>
          </a:p>
        </p:txBody>
      </p:sp>
      <p:sp>
        <p:nvSpPr>
          <p:cNvPr id="7182" name="Text Box 13"/>
          <p:cNvSpPr txBox="1">
            <a:spLocks noChangeArrowheads="1"/>
          </p:cNvSpPr>
          <p:nvPr/>
        </p:nvSpPr>
        <p:spPr bwMode="auto">
          <a:xfrm>
            <a:off x="1208088" y="6037263"/>
            <a:ext cx="18097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endParaRPr lang="ru-RU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additive="repl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 additive="repl"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 additive="repl"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 additive="repl"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5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1" dur="770" decel="1000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 additive="repl">
                                        <p:cTn id="22" dur="770" decel="100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 additive="repl">
                                        <p:cTn id="23" dur="123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 additive="repl">
                                        <p:cTn id="24" dur="77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 additive="repl"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 additive="repl">
                                        <p:cTn id="26" dur="77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 additive="repl"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2" dur="5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1000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8" dur="1000" fill="hold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" dur="1000" fill="hold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 additive="repl">
                                        <p:cTn id="44" dur="500"/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9" dur="2000"/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0" dur="2000" fill="hold"/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" dur="2000" fill="hold"/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0" dur="500" fill="hold"/>
                                        <p:tgtEl>
                                          <p:spTgt spid="8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.1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1" dur="500" fill="hold"/>
                                        <p:tgtEl>
                                          <p:spTgt spid="8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2" dur="500" fill="hold"/>
                                        <p:tgtEl>
                                          <p:spTgt spid="8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h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+.01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3" dur="500" fill="hold"/>
                                        <p:tgtEl>
                                          <p:spTgt spid="8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w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+.01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64" dur="500"/>
                                        <p:tgtEl>
                                          <p:spTgt spid="8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327025"/>
            <a:ext cx="8609012" cy="1173163"/>
          </a:xfrm>
        </p:spPr>
        <p:txBody>
          <a:bodyPr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/>
              <a:t>         Complete the Sentences.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439863"/>
            <a:ext cx="8974138" cy="5556250"/>
          </a:xfrm>
        </p:spPr>
        <p:txBody>
          <a:bodyPr/>
          <a:lstStyle/>
          <a:p>
            <a:pPr eaLnBrk="1">
              <a:lnSpc>
                <a:spcPct val="95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mtClean="0"/>
              <a:t>1.The girls have got problems with English,....</a:t>
            </a:r>
          </a:p>
          <a:p>
            <a:pPr eaLnBrk="1">
              <a:lnSpc>
                <a:spcPct val="95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mtClean="0"/>
              <a:t>   a).have they        b).haven't they   c).hasn't she</a:t>
            </a:r>
          </a:p>
          <a:p>
            <a:pPr eaLnBrk="1">
              <a:lnSpc>
                <a:spcPct val="95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mtClean="0"/>
              <a:t>2.There are many children in the park,.....</a:t>
            </a:r>
          </a:p>
          <a:p>
            <a:pPr eaLnBrk="1">
              <a:lnSpc>
                <a:spcPct val="95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mtClean="0"/>
              <a:t>   a).isn't there   b).are there       c).aren't there</a:t>
            </a:r>
          </a:p>
          <a:p>
            <a:pPr eaLnBrk="1">
              <a:lnSpc>
                <a:spcPct val="95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mtClean="0"/>
              <a:t>3.The children can't play chess,....</a:t>
            </a:r>
          </a:p>
          <a:p>
            <a:pPr eaLnBrk="1">
              <a:lnSpc>
                <a:spcPct val="95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mtClean="0"/>
              <a:t>    a).can they          b).can she       c).don't they</a:t>
            </a:r>
          </a:p>
          <a:p>
            <a:pPr eaLnBrk="1">
              <a:lnSpc>
                <a:spcPct val="95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mtClean="0"/>
              <a:t>4.They never speak English at home,...</a:t>
            </a:r>
          </a:p>
          <a:p>
            <a:pPr eaLnBrk="1">
              <a:lnSpc>
                <a:spcPct val="95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mtClean="0"/>
              <a:t>     a).don't they      b).doesn't they   c).do they</a:t>
            </a:r>
          </a:p>
          <a:p>
            <a:pPr eaLnBrk="1">
              <a:lnSpc>
                <a:spcPct val="95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mtClean="0"/>
              <a:t>5.Maths class isn't on Monday,....</a:t>
            </a:r>
          </a:p>
          <a:p>
            <a:pPr eaLnBrk="1">
              <a:lnSpc>
                <a:spcPct val="95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mtClean="0"/>
              <a:t>     a).isn't she        b).is she       c).is it</a:t>
            </a:r>
          </a:p>
          <a:p>
            <a:pPr eaLnBrk="1">
              <a:lnSpc>
                <a:spcPct val="95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mtClean="0"/>
              <a:t>6.The boys mustn't fight at school,...</a:t>
            </a:r>
          </a:p>
          <a:p>
            <a:pPr eaLnBrk="1">
              <a:lnSpc>
                <a:spcPct val="95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mtClean="0"/>
              <a:t>     a).aren't they       b).must they       c).don't yhey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20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20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20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 additive="repl">
                                        <p:cTn id="19" dur="20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4" dur="800" decel="1000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5" dur="800" decel="1000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-9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800" decel="1000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0.4"/>
                                          </p:val>
                                        </p:tav>
                                        <p:tav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" dur="800" decel="1000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0.4"/>
                                          </p:val>
                                        </p:tav>
                                        <p:tav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32" dur="200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10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8" dur="1000" fill="hold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" dur="1000" fill="hold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42" dur="500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47" dur="2000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0" dur="10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" dur="10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2" dur="10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9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3" dur="1000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8" dur="500" fill="hold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/2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9" dur="500" fill="hold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+.3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0" dur="500" fill="hold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x-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1" dur="500" fill="hold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4" dur="1000"/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5" dur="1000" fill="hold"/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6" dur="1000" fill="hold"/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-9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  <p:tav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4" dur="1000" fill="hold"/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.4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2"/>
                                          </p:val>
                                        </p:tav>
                                        <p:tav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1" dur="1000" fill="hold"/>
                                        <p:tgtEl>
                                          <p:spTgt spid="92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2" dur="1000" fill="hold"/>
                                        <p:tgtEl>
                                          <p:spTgt spid="92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3" dur="1000" fill="hold"/>
                                        <p:tgtEl>
                                          <p:spTgt spid="92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9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84" dur="1000"/>
                                        <p:tgtEl>
                                          <p:spTgt spid="92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327025"/>
            <a:ext cx="8607425" cy="1169988"/>
          </a:xfrm>
        </p:spPr>
        <p:txBody>
          <a:bodyPr/>
          <a:lstStyle/>
          <a:p>
            <a:pPr eaLnBrk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/>
              <a:t>                  Keys.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1363" y="1963738"/>
            <a:ext cx="8770937" cy="4846637"/>
          </a:xfrm>
        </p:spPr>
        <p:txBody>
          <a:bodyPr/>
          <a:lstStyle/>
          <a:p>
            <a:pPr eaLnBrk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mtClean="0"/>
              <a:t>                  </a:t>
            </a:r>
            <a:r>
              <a:rPr lang="en-GB" sz="4000" smtClean="0"/>
              <a:t>      1.hasn'he</a:t>
            </a:r>
          </a:p>
          <a:p>
            <a:pPr eaLnBrk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4000" smtClean="0"/>
              <a:t>                     2.are there</a:t>
            </a:r>
          </a:p>
          <a:p>
            <a:pPr eaLnBrk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4000" smtClean="0"/>
              <a:t>                     3.can they</a:t>
            </a:r>
          </a:p>
          <a:p>
            <a:pPr eaLnBrk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4000" smtClean="0"/>
              <a:t>                     4.does she</a:t>
            </a:r>
          </a:p>
          <a:p>
            <a:pPr eaLnBrk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4000" smtClean="0"/>
              <a:t>                     5.is it</a:t>
            </a:r>
          </a:p>
          <a:p>
            <a:pPr eaLnBrk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4000" smtClean="0"/>
              <a:t>                     6.mustn't he </a:t>
            </a:r>
            <a:r>
              <a:rPr lang="en-GB" smtClean="0"/>
              <a:t> 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 additive="repl"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">
                                      <p:cBhvr additive="repl"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Motion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additive="repl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 additive="repl"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 additive="repl"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 additive="repl"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2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0" dur="10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900" decel="1000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2.5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" dur="5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*0.01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5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+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0" dur="5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3" dur="10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+.3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" dur="10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5" dur="100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8" dur="150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" dur="150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4" dur="500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"/>
        <a:cs typeface="Arial Unicode MS"/>
      </a:majorFont>
      <a:minorFont>
        <a:latin typeface="Times New Roman"/>
        <a:ea typeface=""/>
        <a:cs typeface="Arial Unicode M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8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8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393</Words>
  <Application>Microsoft Office PowerPoint</Application>
  <PresentationFormat>Произвольный</PresentationFormat>
  <Paragraphs>104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MS Gothic</vt:lpstr>
      <vt:lpstr>Arial Unicode MS</vt:lpstr>
      <vt:lpstr>Wingdings</vt:lpstr>
      <vt:lpstr>Times New Roman</vt:lpstr>
      <vt:lpstr>Symbol</vt:lpstr>
      <vt:lpstr>Тема Office</vt:lpstr>
      <vt:lpstr>                  Tag Questions.                         </vt:lpstr>
      <vt:lpstr>             There is,  there are</vt:lpstr>
      <vt:lpstr>              Have got, has got</vt:lpstr>
      <vt:lpstr>                   Can, must</vt:lpstr>
      <vt:lpstr>                     Do, does</vt:lpstr>
      <vt:lpstr>                     BUT</vt:lpstr>
      <vt:lpstr>         Complete the Sentences.</vt:lpstr>
      <vt:lpstr>                  Keys.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Tag Questions.</dc:title>
  <dc:creator>Lyubava</dc:creator>
  <cp:lastModifiedBy>1111</cp:lastModifiedBy>
  <cp:revision>9</cp:revision>
  <dcterms:modified xsi:type="dcterms:W3CDTF">2014-11-23T11:35:14Z</dcterms:modified>
</cp:coreProperties>
</file>