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60848"/>
            <a:ext cx="8686800" cy="3010346"/>
          </a:xfrm>
        </p:spPr>
        <p:txBody>
          <a:bodyPr>
            <a:normAutofit/>
          </a:bodyPr>
          <a:lstStyle/>
          <a:p>
            <a:r>
              <a:rPr lang="ru-RU" sz="3600" b="1" i="1" dirty="0"/>
              <a:t> </a:t>
            </a:r>
            <a:r>
              <a:rPr lang="ru-RU" sz="6000" b="1" i="1" dirty="0"/>
              <a:t>"Те кто, не могут сварить суп, заваривают </a:t>
            </a:r>
            <a:r>
              <a:rPr lang="ru-RU" sz="6000" b="1" i="1" dirty="0" smtClean="0"/>
              <a:t>кашу</a:t>
            </a:r>
            <a:r>
              <a:rPr lang="ru-RU" sz="6000" b="1" i="1" dirty="0"/>
              <a:t>" 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76672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Презентация к классному часу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"Конфликты в нашей жизни"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5589240"/>
            <a:ext cx="5724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Чеснакова Людмила </a:t>
            </a:r>
            <a:r>
              <a:rPr lang="ru-RU" sz="2400" b="1" dirty="0" smtClean="0"/>
              <a:t>Васильевна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(Воспитатель, ФГКОУ "Московское суворовское военное училище" МО РФ)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91188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5344" y="2492896"/>
            <a:ext cx="6512511" cy="1143000"/>
          </a:xfrm>
        </p:spPr>
        <p:txBody>
          <a:bodyPr/>
          <a:lstStyle/>
          <a:p>
            <a:pPr algn="l"/>
            <a:r>
              <a:rPr lang="ru-RU" dirty="0" smtClean="0"/>
              <a:t>  СПАСИБО </a:t>
            </a:r>
            <a:br>
              <a:rPr lang="ru-RU" dirty="0" smtClean="0"/>
            </a:br>
            <a:r>
              <a:rPr lang="ru-RU" dirty="0" smtClean="0"/>
              <a:t>       ЗА</a:t>
            </a:r>
            <a:br>
              <a:rPr lang="ru-RU" dirty="0" smtClean="0"/>
            </a:br>
            <a:r>
              <a:rPr lang="ru-RU" dirty="0" smtClean="0"/>
              <a:t>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039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6381328"/>
          </a:xfrm>
        </p:spPr>
        <p:txBody>
          <a:bodyPr>
            <a:normAutofit/>
          </a:bodyPr>
          <a:lstStyle/>
          <a:p>
            <a:r>
              <a:rPr lang="ru-RU" sz="4800" b="1" i="1" dirty="0"/>
              <a:t>Конфликт - это столкновение, противоречие,                                                                                                                   которое рождает враждебность, страх,                                                                                                                                        ненависть между людьми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190847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498178"/>
          </a:xfrm>
        </p:spPr>
        <p:txBody>
          <a:bodyPr>
            <a:normAutofit/>
          </a:bodyPr>
          <a:lstStyle/>
          <a:p>
            <a:r>
              <a:rPr lang="ru-RU" sz="2400" dirty="0"/>
              <a:t> </a:t>
            </a:r>
            <a:r>
              <a:rPr lang="ru-RU" sz="4400" b="1" i="1" dirty="0"/>
              <a:t>Структура конфликта: 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988840"/>
            <a:ext cx="59766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3200" dirty="0"/>
              <a:t>С (конфликтная ситуация) + И (инцидент) = К (конфликт)</a:t>
            </a:r>
          </a:p>
          <a:p>
            <a:r>
              <a:rPr lang="ru-RU" sz="3200" dirty="0"/>
              <a:t>                    С – это накопившиеся противоречия, содержащие причину конфликта</a:t>
            </a:r>
          </a:p>
          <a:p>
            <a:r>
              <a:rPr lang="ru-RU" sz="3200" dirty="0"/>
              <a:t>                    И – это стечение обстоятельств, являющихся поводом для конфликта</a:t>
            </a:r>
          </a:p>
          <a:p>
            <a:r>
              <a:rPr lang="ru-RU" sz="3200" dirty="0"/>
              <a:t>                    К – конфликт</a:t>
            </a:r>
          </a:p>
        </p:txBody>
      </p:sp>
    </p:spTree>
    <p:extLst>
      <p:ext uri="{BB962C8B-B14F-4D97-AF65-F5344CB8AC3E}">
        <p14:creationId xmlns:p14="http://schemas.microsoft.com/office/powerpoint/2010/main" xmlns="" val="130283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37785"/>
            <a:ext cx="6512511" cy="1143000"/>
          </a:xfrm>
        </p:spPr>
        <p:txBody>
          <a:bodyPr>
            <a:normAutofit/>
          </a:bodyPr>
          <a:lstStyle/>
          <a:p>
            <a:r>
              <a:rPr lang="ru-RU" sz="4800" b="1" i="1" dirty="0"/>
              <a:t>Виды конфликтов: 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105215"/>
            <a:ext cx="396044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>
                <a:latin typeface="Times New Roman"/>
                <a:ea typeface="Calibri"/>
                <a:cs typeface="Times New Roman"/>
              </a:rPr>
              <a:t> политические</a:t>
            </a:r>
            <a:r>
              <a:rPr lang="ru-RU" sz="4000" b="1" i="1" dirty="0" smtClean="0">
                <a:latin typeface="Times New Roman"/>
                <a:ea typeface="Calibri"/>
                <a:cs typeface="Times New Roman"/>
              </a:rPr>
              <a:t>,                                                  </a:t>
            </a:r>
            <a:r>
              <a:rPr lang="ru-RU" sz="4000" b="1" i="1" dirty="0">
                <a:latin typeface="Times New Roman"/>
                <a:ea typeface="Calibri"/>
                <a:cs typeface="Times New Roman"/>
              </a:rPr>
              <a:t>семейные (супружеские</a:t>
            </a:r>
            <a:r>
              <a:rPr lang="ru-RU" sz="4000" b="1" i="1" dirty="0" smtClean="0">
                <a:latin typeface="Times New Roman"/>
                <a:ea typeface="Calibri"/>
                <a:cs typeface="Times New Roman"/>
              </a:rPr>
              <a:t>),                                               </a:t>
            </a:r>
            <a:r>
              <a:rPr lang="ru-RU" sz="4000" b="1" i="1" dirty="0">
                <a:latin typeface="Times New Roman"/>
                <a:ea typeface="Calibri"/>
                <a:cs typeface="Times New Roman"/>
              </a:rPr>
              <a:t>юридические</a:t>
            </a:r>
            <a:r>
              <a:rPr lang="ru-RU" sz="4000" b="1" i="1" dirty="0" smtClean="0">
                <a:latin typeface="Times New Roman"/>
                <a:ea typeface="Calibri"/>
                <a:cs typeface="Times New Roman"/>
              </a:rPr>
              <a:t>,                                                      военные                                               </a:t>
            </a:r>
            <a:r>
              <a:rPr lang="ru-RU" sz="4000" b="1" i="1" dirty="0">
                <a:latin typeface="Times New Roman"/>
                <a:ea typeface="Calibri"/>
                <a:cs typeface="Times New Roman"/>
              </a:rPr>
              <a:t>среди животных.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904396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616" y="-14514"/>
            <a:ext cx="6512511" cy="1143000"/>
          </a:xfrm>
        </p:spPr>
        <p:txBody>
          <a:bodyPr>
            <a:noAutofit/>
          </a:bodyPr>
          <a:lstStyle/>
          <a:p>
            <a:r>
              <a:rPr lang="ru-RU" sz="4400" b="1" i="1" dirty="0"/>
              <a:t>«Нарастание конфликта»:</a:t>
            </a:r>
            <a:endParaRPr lang="ru-RU" sz="4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76872" y="1484784"/>
            <a:ext cx="1339348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185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62356"/>
            <a:ext cx="6512511" cy="3526328"/>
          </a:xfrm>
        </p:spPr>
        <p:txBody>
          <a:bodyPr>
            <a:normAutofit/>
          </a:bodyPr>
          <a:lstStyle/>
          <a:p>
            <a:r>
              <a:rPr lang="ru-RU" sz="2800" b="1" i="1" dirty="0"/>
              <a:t> </a:t>
            </a:r>
            <a:r>
              <a:rPr lang="ru-RU" sz="3200" b="1" i="1" dirty="0"/>
              <a:t>«Разрешение и предотвращение конфликта»: 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41168" y="1700808"/>
            <a:ext cx="18938104" cy="554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029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59632"/>
            <a:ext cx="8229600" cy="14176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77763" y="11088"/>
            <a:ext cx="4572000" cy="54014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6000" b="1" i="1" dirty="0">
                <a:latin typeface="Times New Roman"/>
                <a:ea typeface="Calibri"/>
                <a:cs typeface="Times New Roman"/>
              </a:rPr>
              <a:t> Общение – основа разрешения </a:t>
            </a:r>
            <a:r>
              <a:rPr lang="ru-RU" sz="6000" b="1" i="1" dirty="0" smtClean="0">
                <a:latin typeface="Times New Roman"/>
                <a:ea typeface="Calibri"/>
                <a:cs typeface="Times New Roman"/>
              </a:rPr>
              <a:t>конфликта</a:t>
            </a:r>
            <a:r>
              <a:rPr lang="en-US" sz="60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i="1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6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6000" dirty="0">
                <a:latin typeface="Times New Roman"/>
                <a:ea typeface="Calibri"/>
                <a:cs typeface="Times New Roman"/>
              </a:rPr>
              <a:t> 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1903681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931224" cy="1196752"/>
          </a:xfrm>
        </p:spPr>
        <p:txBody>
          <a:bodyPr/>
          <a:lstStyle/>
          <a:p>
            <a:r>
              <a:rPr lang="ru-RU" b="1" dirty="0"/>
              <a:t> </a:t>
            </a:r>
            <a:r>
              <a:rPr lang="ru-RU" sz="3200" b="1" dirty="0"/>
              <a:t>Пожелания: 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1296144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064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"/>
            <a:ext cx="52899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32656"/>
            <a:ext cx="9828585" cy="621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4469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98</TotalTime>
  <Words>140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 "Те кто, не могут сварить суп, заваривают кашу" </vt:lpstr>
      <vt:lpstr>Конфликт - это столкновение, противоречие,                                                                                                                   которое рождает враждебность, страх,                                                                                                                                        ненависть между людьми</vt:lpstr>
      <vt:lpstr> Структура конфликта: </vt:lpstr>
      <vt:lpstr>Виды конфликтов: </vt:lpstr>
      <vt:lpstr>«Нарастание конфликта»:</vt:lpstr>
      <vt:lpstr> «Разрешение и предотвращение конфликта»: </vt:lpstr>
      <vt:lpstr>Слайд 7</vt:lpstr>
      <vt:lpstr> Пожелания: </vt:lpstr>
      <vt:lpstr>Слайд 9</vt:lpstr>
      <vt:lpstr>  СПАСИБО       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"Те кто, не могут сварить суп, заваривают кашу" </dc:title>
  <dc:creator>admin</dc:creator>
  <cp:lastModifiedBy>1</cp:lastModifiedBy>
  <cp:revision>11</cp:revision>
  <dcterms:created xsi:type="dcterms:W3CDTF">2015-10-07T10:24:56Z</dcterms:created>
  <dcterms:modified xsi:type="dcterms:W3CDTF">2015-10-26T06:55:15Z</dcterms:modified>
</cp:coreProperties>
</file>