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2A1AD3-9C62-4482-A64E-0CF7F8608C01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7133A6-C40F-4C83-8D54-D41195EC879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structure.mil.ru/images/upload/2015/SAVX3740-1-5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ucture.mil.ru/images/military/military/photo/Copy%20of%20il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structure.mil.ru/images/military/military/photo/266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tructure.mil.ru/images/military/military/2015/IMG_5794(1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849488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Я служу России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14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rgbClr val="000000"/>
                </a:solidFill>
                <a:latin typeface="Times New Roman"/>
              </a:rPr>
              <a:t>С момента ввода в зону конфликта российские миротворцы за нарушение режима безопасности задержали около 120 тыс. человек, изъяли более 250 единиц стрелкового оружия, около 160 тыс. патронов и более 1,3 тыс. ручных гранат, обнаружили и обезвредили почти 14 тыс. взрывоопасных предметов, в том числе 6455 противопехотных мин, 2864 противотанковых мины, 222 различных фугаса.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6370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200" dirty="0">
                <a:solidFill>
                  <a:srgbClr val="000000"/>
                </a:solidFill>
                <a:latin typeface="Times New Roman"/>
              </a:rPr>
              <a:t>В течение 20 лет, с 1992 г. по настоящее время, миротворческие подразделения Вооруженных Сил Российской Федерации успешно выполняют задачи по обеспечению мира, стабильности и безопасности в зоне 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</a:rPr>
              <a:t>приднестровско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 -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молдавского вооруженного конфликта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Приднестровская Республика Молдова является единственным регионом на территории Восточной Европы, где после ввода миротворческого контингента военные действия были прекращены и не возобновлялись.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53653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4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840"/>
              </a:spcBef>
              <a:spcAft>
                <a:spcPts val="360"/>
              </a:spcAft>
            </a:pPr>
            <a:r>
              <a:rPr lang="ru-RU" b="1" kern="18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Совместное российско-индийское антитеррористическое учение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b="1" kern="1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«Индра-2016»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http://structure.mil.ru/files/morf/DSC03682-indra-2016-550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886" y="1600200"/>
            <a:ext cx="6640227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149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С 22 сентября по 2 октября 2016 </a:t>
            </a:r>
            <a:r>
              <a:rPr lang="ru-RU" sz="4000" dirty="0" smtClean="0"/>
              <a:t>года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</a:rPr>
              <a:t>«Индра-2016»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На учение привлечено около 500 военнослужащих — по 250  с каждой  стороны, задействовано до 50 единиц вооружения и военной техники, в том числе бронетранспортеры, танки-72, реактивные системы залпового огня «Град», а также беспилотные летательные аппараты, штурмовая и армейская авиация Восточного военного округа.</a:t>
            </a:r>
            <a:endParaRPr lang="ru-RU" sz="2000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94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840"/>
              </a:spcBef>
              <a:spcAft>
                <a:spcPts val="360"/>
              </a:spcAft>
            </a:pPr>
            <a:r>
              <a:rPr lang="ru-RU" sz="4800" b="1" kern="18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Противодействие терроризму</a:t>
            </a:r>
            <a:r>
              <a:rPr lang="ru-RU" sz="48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ru-RU" sz="48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http://structure.mil.ru/images/military/military/photo/Copy-of-DSC_758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772816"/>
            <a:ext cx="7272807" cy="4471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81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Безопасность национального морского судоходства от вылазок пиратов обеспечивают моряки ВМФ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 descr="Министерством обороны Российской Федерации с 30 сентября 2015 г. проводится воздушная операция по борьбе с международными террористическими группировками на территории Сирийской Арабской Республи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09634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Защита собственных объектов от нападений террористов – тоже немаловажная задача военных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916832"/>
            <a:ext cx="352839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езопасность воздушного пространства – одна из приоритетных задач ВКС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8069"/>
            <a:ext cx="360040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801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Выполнение Вооруженными Силами Российской Федерации задач по пресечению международной террористической деятельности за пределами территории Российской Федерации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683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Решение о применении Вооруженными Силами Российской Федерации вооружения с территории Российской Федерации против находящихся за ее пределами террористов и (или) их баз принимается Президентом Российской Федерации.</a:t>
            </a:r>
            <a:b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24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4219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Участие России в миротворческих операциях</a:t>
            </a:r>
            <a:r>
              <a:rPr lang="ru-RU" sz="44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http://structure.mil.ru/images/military/military/2015/P1080387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772816"/>
            <a:ext cx="756084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14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этих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целях сформирована 15-я отдельная мотострелковая бригада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pic>
        <p:nvPicPr>
          <p:cNvPr id="4" name="Объект 3" descr="http://structure.mil.ru/images/thumbnails/100_100/t_-1911205851_bod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37626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20882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094038"/>
            <a:ext cx="2276450" cy="278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86" y="3537012"/>
            <a:ext cx="2182338" cy="28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5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Georgia"/>
              </a:rPr>
              <a:t>Возникновение и развитие вооруженного конфликта в Приднестровском регионе Республики Молдова</a:t>
            </a:r>
            <a:r>
              <a:rPr lang="ru-RU" b="1" dirty="0">
                <a:solidFill>
                  <a:srgbClr val="002060"/>
                </a:solidFill>
                <a:latin typeface="Georgia"/>
              </a:rPr>
              <a:t/>
            </a:r>
            <a:br>
              <a:rPr lang="ru-RU" b="1" dirty="0">
                <a:solidFill>
                  <a:srgbClr val="002060"/>
                </a:solidFill>
                <a:latin typeface="Georgia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492896"/>
            <a:ext cx="727280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234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Я служу России</vt:lpstr>
      <vt:lpstr>Совместное российско-индийское антитеррористическое учение  «Индра-2016» </vt:lpstr>
      <vt:lpstr>С 22 сентября по 2 октября 2016 года  «Индра-2016»</vt:lpstr>
      <vt:lpstr>Противодействие терроризму </vt:lpstr>
      <vt:lpstr>Безопасность национального морского судоходства от вылазок пиратов обеспечивают моряки ВМФ </vt:lpstr>
      <vt:lpstr>Выполнение Вооруженными Силами Российской Федерации задач по пресечению международной террористической деятельности за пределами территории Российской Федерации </vt:lpstr>
      <vt:lpstr>Участие России в миротворческих операциях </vt:lpstr>
      <vt:lpstr>В этих целях сформирована 15-я отдельная мотострелковая бригада.</vt:lpstr>
      <vt:lpstr>Возникновение и развитие вооруженного конфликта в Приднестровском регионе Республики Молдова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служу России</dc:title>
  <dc:creator>admin</dc:creator>
  <cp:lastModifiedBy>admin</cp:lastModifiedBy>
  <cp:revision>9</cp:revision>
  <dcterms:created xsi:type="dcterms:W3CDTF">2016-09-28T08:10:19Z</dcterms:created>
  <dcterms:modified xsi:type="dcterms:W3CDTF">2016-09-28T12:18:04Z</dcterms:modified>
</cp:coreProperties>
</file>