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73" r:id="rId13"/>
    <p:sldId id="274" r:id="rId14"/>
    <p:sldId id="275" r:id="rId15"/>
    <p:sldId id="276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7272F-2B33-45E6-B1A3-1DD77F0FE748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95DE2-C7CE-48B9-A0AC-1270CBD4EE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#cite_note-.D1.85.D1.80.D0.BE.D0.BD.D0.BE.D0.BB.D0.BE.D0.B3.D0.B8.D1.8F-2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#cite_note-.D0.B6.D0.B8.D0.B7.D0.BD.D1.8C-35"/><Relationship Id="rId4" Type="http://schemas.openxmlformats.org/officeDocument/2006/relationships/hyperlink" Target="http://ru.wikipedia.org/wiki/%D0%91%D0%BE%D1%82%D0%BA%D0%B8%D0%BD,_%D0%A1%D0%B5%D1%80%D0%B3%D0%B5%D0%B9_%D0%9F%D0%B5%D1%82%D1%80%D0%BE%D0%B2%D0%B8%D1%8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Отец Николая сам сеял, смотрел за садом и за мельницей. В десять лет Николая отправили учиться в Орловскую губернскую гимназию. После пяти лет обучения одаренный и легко учившийся Николай Лесков вместо аттестата получил справку, так как отказался от переэкзаменовки в четвертый класс. Дальнейшее обучение стало невозможным.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1853 году Лесков женился на дочери киевского коммерсанта Ольге Васильевне Смирновой. В этом браке родились сын Дмитрий (умер в младенческом возрасте) и дочь Вера.</a:t>
            </a:r>
            <a:r>
              <a:rPr lang="ru-RU" baseline="30000" dirty="0" smtClean="0">
                <a:hlinkClick r:id="rId3" action="ppaction://hlinkfile"/>
              </a:rPr>
              <a:t>[3]</a:t>
            </a:r>
            <a:r>
              <a:rPr lang="ru-RU" dirty="0" smtClean="0"/>
              <a:t> Семейная жизнь Лескова сложилась неудачно: жена страдала психическим заболеванием и в 1878 году была помещена в петербургскую больницу св. Николая, на реке Пряжке. Главным врачом её был известный в свое время психиатр О. А. </a:t>
            </a:r>
            <a:r>
              <a:rPr lang="ru-RU" dirty="0" err="1" smtClean="0"/>
              <a:t>Чечотт</a:t>
            </a:r>
            <a:r>
              <a:rPr lang="ru-RU" dirty="0" smtClean="0"/>
              <a:t>, а попечителем — знаменитый </a:t>
            </a:r>
            <a:r>
              <a:rPr lang="ru-RU" dirty="0" smtClean="0">
                <a:hlinkClick r:id="rId4" action="ppaction://hlinkfile" tooltip="Боткин, Сергей Петрович"/>
              </a:rPr>
              <a:t>С. П. Боткин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5" action="ppaction://hlinkfile"/>
              </a:rPr>
              <a:t>[36]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начале 80-х годов Лесков печатается в «Историческом Вестнике», с середины 80-х годов становится сотрудником «Русской Мысли» и «Недели», в 90-х годах печатается в «Вестнике Европы» </a:t>
            </a:r>
          </a:p>
          <a:p>
            <a:r>
              <a:rPr lang="ru-RU" dirty="0" smtClean="0"/>
              <a:t>В 1874 году Николай Семенович Лесков был назначен членом учебного отдела Ученого комитета Министерства народного просвещения; основной функцией отдела было «рассмотрение книг, издаваемых для народа».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1880 году Лесков оставил министерство государственных имуществ, а в 1883 он был уволен без прошения из Министерства народного просвещения. Отставку, дававшую ему независимость, принял с радостью.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Повесть Лескова “Очарованный странник” относится к 1873 году. Первоначально она называлась “Черноземный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Телемак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В образе скитальца Ивана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Флягина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обобщены замечательные черты людей энергичных, талантливых от природы, воодушевлённых беспредельной любовью к людям. В ней изображён человек из народа в хитросплетениях своей трудной судьбы, не сломленный, хоть “он всю жизнь погибал и никак не мог погибнуть”. В повести возникает калейдоскоп картин крепостной России, многие из которых предвосхищают сатирические произведения Лескова 80- 90-х годов.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повести жизнь главного героя представляет собой цепь приключений, столь разнообразных, что каждое из них, являясь эпизодом одной жизни, в то же время может составить целую жизнь. Форейтор графа К., беглый крепостной, нянька грудного ребёнка, татарский пленник,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конэсер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князя-ремонтёра, солдат, георгиевский кавалер – офицер в отставке, “справщик” в адресном столе, актёр в балагане и, наконец, инок в монастыре – и всё это на протяжении одной жизни, ещё не завершившейся.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1930-1940-х годах Андреем Николаевичем Лесковым (1866–1953), сыном писателя, было составлено жизнеописание Николая Семеновича Лескова, изданное в 1954 году в двух томах.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Н.С.Лесков.</a:t>
            </a:r>
            <a:br>
              <a:rPr lang="ru-RU" dirty="0" smtClean="0"/>
            </a:br>
            <a:r>
              <a:rPr lang="ru-RU" dirty="0" smtClean="0"/>
              <a:t>«жизнь и творчество».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643446"/>
            <a:ext cx="5114778" cy="1101248"/>
          </a:xfrm>
        </p:spPr>
        <p:txBody>
          <a:bodyPr/>
          <a:lstStyle/>
          <a:p>
            <a:r>
              <a:rPr lang="ru-RU" dirty="0" smtClean="0"/>
              <a:t>Автор: Иванова Л.Ю.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Первая публикация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1861 году Николай Лесков переселяется в Петербург. В апреле 1861 года в «Отечественных записках» была опубликована первая статья «Очерки винокуренной промышленности».</a:t>
            </a:r>
          </a:p>
          <a:p>
            <a:endParaRPr lang="ru-RU" dirty="0"/>
          </a:p>
        </p:txBody>
      </p:sp>
      <p:pic>
        <p:nvPicPr>
          <p:cNvPr id="5" name="Содержимое 4" descr="Nikolai_Leskov_18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857364"/>
            <a:ext cx="3260099" cy="39121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Начало литературной известности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1877 году, благодаря положительному отзыву императрицы Марии Александровны о романе «Соборяне», он был назначен членом учебного отдела министерства государственных </a:t>
            </a:r>
            <a:r>
              <a:rPr lang="ru-RU" dirty="0" smtClean="0"/>
              <a:t>имуществ.</a:t>
            </a:r>
            <a:endParaRPr lang="ru-RU" dirty="0"/>
          </a:p>
        </p:txBody>
      </p:sp>
      <p:pic>
        <p:nvPicPr>
          <p:cNvPr id="5" name="Содержимое 4" descr="a6fb3e8aca5562031435308db8f1b94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714488"/>
            <a:ext cx="3214710" cy="446589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/>
              <a:t>Самые известные произведения</a:t>
            </a:r>
            <a:br>
              <a:rPr lang="ru-RU" sz="3200" b="0" dirty="0" smtClean="0"/>
            </a:br>
            <a:r>
              <a:rPr lang="ru-RU" sz="3200" b="0" dirty="0" err="1" smtClean="0"/>
              <a:t>лескова</a:t>
            </a:r>
            <a:r>
              <a:rPr lang="ru-RU" sz="3200" b="0" dirty="0" smtClean="0"/>
              <a:t> Н.С. </a:t>
            </a: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3520440" cy="452596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Поездил Император земли русской Александр I по Европе, много чудес повидал. А из Англии привёз он </a:t>
            </a:r>
            <a:r>
              <a:rPr lang="ru-RU" dirty="0" err="1" smtClean="0"/>
              <a:t>всамделишнюю</a:t>
            </a:r>
            <a:r>
              <a:rPr lang="ru-RU" dirty="0" smtClean="0"/>
              <a:t> блоху, только железную Но скакала она </a:t>
            </a:r>
            <a:r>
              <a:rPr lang="ru-RU" dirty="0" err="1" smtClean="0"/>
              <a:t>точь</a:t>
            </a:r>
            <a:r>
              <a:rPr lang="ru-RU" dirty="0" smtClean="0"/>
              <a:t> в </a:t>
            </a:r>
            <a:r>
              <a:rPr lang="ru-RU" dirty="0" err="1" smtClean="0"/>
              <a:t>точь</a:t>
            </a:r>
            <a:r>
              <a:rPr lang="ru-RU" dirty="0" smtClean="0"/>
              <a:t>, как настоящая. </a:t>
            </a:r>
          </a:p>
          <a:p>
            <a:r>
              <a:rPr lang="ru-RU" dirty="0" smtClean="0"/>
              <a:t>Преемник Александра, Николай I, когда игрушка попала к нему в руки, сказал, что русские, дескать, и получше могут. На поиски мастера, который должен был переплюнуть англичан, отправился атаман Платов...»</a:t>
            </a:r>
          </a:p>
          <a:p>
            <a:endParaRPr lang="ru-RU" dirty="0"/>
          </a:p>
        </p:txBody>
      </p:sp>
      <p:pic>
        <p:nvPicPr>
          <p:cNvPr id="5" name="Содержимое 4" descr="0006-002-Levsha-Leskov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6127" y="1600200"/>
            <a:ext cx="338542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«Очарованный странник»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sz="4500" dirty="0" smtClean="0"/>
          </a:p>
          <a:p>
            <a:r>
              <a:rPr lang="ru-RU" sz="4900" dirty="0" smtClean="0"/>
              <a:t>Повесть </a:t>
            </a:r>
            <a:r>
              <a:rPr lang="ru-RU" sz="4900" dirty="0" smtClean="0"/>
              <a:t>“Очарованный странник” — одно из лучших произведений русского писателя XIX в. Н. С. Лескова. Лесков — мастер фольклорных образов — изобразил в повести замечательные русские типажи, оказывающие незабываемое впечатление на читателя</a:t>
            </a:r>
            <a:r>
              <a:rPr lang="ru-RU" sz="4900" dirty="0" smtClean="0"/>
              <a:t>.</a:t>
            </a:r>
          </a:p>
          <a:p>
            <a:endParaRPr lang="ru-RU" sz="4900" dirty="0" smtClean="0"/>
          </a:p>
          <a:p>
            <a:r>
              <a:rPr lang="ru-RU" sz="4900" dirty="0" smtClean="0"/>
              <a:t>Главный герой повести — Иван </a:t>
            </a:r>
            <a:r>
              <a:rPr lang="ru-RU" sz="4900" dirty="0" err="1" smtClean="0"/>
              <a:t>Северьяныч</a:t>
            </a:r>
            <a:r>
              <a:rPr lang="ru-RU" sz="4900" dirty="0" smtClean="0"/>
              <a:t> </a:t>
            </a:r>
            <a:r>
              <a:rPr lang="ru-RU" sz="4900" dirty="0" err="1" smtClean="0"/>
              <a:t>Флягин</a:t>
            </a:r>
            <a:r>
              <a:rPr lang="ru-RU" sz="4900" dirty="0" smtClean="0"/>
              <a:t> — “очарованный странник”, путешествующий по Руси в поисках правды и простого человеческого счастья, которое заключается, по его мнению, в спокойствии души.</a:t>
            </a:r>
          </a:p>
          <a:p>
            <a:endParaRPr lang="ru-RU" dirty="0"/>
          </a:p>
        </p:txBody>
      </p:sp>
      <p:pic>
        <p:nvPicPr>
          <p:cNvPr id="5" name="Содержимое 4" descr="Leskov-OcharovanniyStranni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0087" y="1720056"/>
            <a:ext cx="2857500" cy="42862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“Очарованный странник” был любимым героем Лескова, он ставил его рядом с “Левшой”. </a:t>
            </a:r>
            <a:endParaRPr lang="ru-RU" sz="2400" b="0" dirty="0"/>
          </a:p>
        </p:txBody>
      </p:sp>
      <p:pic>
        <p:nvPicPr>
          <p:cNvPr id="6" name="Содержимое 5" descr="57540567_1270784732_grushen_k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62" y="1785926"/>
            <a:ext cx="2857520" cy="4301622"/>
          </a:xfrm>
        </p:spPr>
      </p:pic>
      <p:pic>
        <p:nvPicPr>
          <p:cNvPr id="5" name="Содержимое 4" descr="69869983_1296209581_3_s_hluystamiiz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14810" y="1785926"/>
            <a:ext cx="3521075" cy="42999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0" dirty="0" smtClean="0"/>
              <a:t>Лесков умел изобразить жизнь народа, слитую воедино с народным миросозерцанием, уходящим глубокими корнями в национальную историю.</a:t>
            </a:r>
            <a:endParaRPr lang="ru-RU" sz="20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Лесков любил Россию всю, какова она есть. Он воспринимал её как старую сказку. Это сказка об очарованном богатыре. Он изобразил Русь святую и грешную, неправую и праведную. Перед нами удивительная страна удивительных людей. </a:t>
            </a:r>
            <a:endParaRPr lang="ru-RU" dirty="0" smtClean="0"/>
          </a:p>
          <a:p>
            <a:r>
              <a:rPr lang="ru-RU" dirty="0" smtClean="0"/>
              <a:t>Где </a:t>
            </a:r>
            <a:r>
              <a:rPr lang="ru-RU" dirty="0" smtClean="0"/>
              <a:t>ещё найдёшь таких праведников, умельцев, чудаков? Но вся она застыла в очаровании, застыла в невыраженной красоте и святости своей и некуда ей деть себя. В ней есть удаль, есть размах, есть великое дарование, но всё дремлет, всё сковано, всё зачаровано.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Смерть писателя.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Умер Николай Семенович Лесков 5 марта (по старому стилю - 21 февраля) 1895 года в Петербурге, от очередного приступа астмы, мучившей его последние пять лет жизни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Похоронен Николай Лесков на Волковом кладбище в Санкт-Петербурге. </a:t>
            </a:r>
          </a:p>
          <a:p>
            <a:endParaRPr lang="ru-RU" dirty="0"/>
          </a:p>
        </p:txBody>
      </p:sp>
      <p:pic>
        <p:nvPicPr>
          <p:cNvPr id="5" name="Содержимое 4" descr="0008-010-Pamjatnik-N_S_Leskov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3904" y="1600200"/>
            <a:ext cx="328986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Памятники </a:t>
            </a:r>
            <a:r>
              <a:rPr lang="ru-RU" dirty="0" err="1" smtClean="0"/>
              <a:t>лескову</a:t>
            </a:r>
            <a:r>
              <a:rPr lang="ru-RU" dirty="0" smtClean="0"/>
              <a:t> н.С.</a:t>
            </a:r>
            <a:br>
              <a:rPr lang="ru-RU" dirty="0" smtClean="0"/>
            </a:br>
            <a:r>
              <a:rPr lang="ru-RU" sz="2700" dirty="0" smtClean="0"/>
              <a:t>(по мотивам его произведений)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«Тупейный художник»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«Очарованный странник»</a:t>
            </a:r>
            <a:endParaRPr lang="ru-RU" dirty="0"/>
          </a:p>
        </p:txBody>
      </p:sp>
      <p:pic>
        <p:nvPicPr>
          <p:cNvPr id="7" name="Содержимое 6" descr="0010-014-V-Orle-est-ochen-interesnyj-pamjatnik-N_S_Leskovu-na-fone-khram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29485" y="1714488"/>
            <a:ext cx="3099573" cy="3929090"/>
          </a:xfrm>
        </p:spPr>
      </p:pic>
      <p:pic>
        <p:nvPicPr>
          <p:cNvPr id="8" name="Содержимое 7" descr="2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1714488"/>
            <a:ext cx="2857500" cy="39147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«Снисхождение </a:t>
            </a:r>
            <a:r>
              <a:rPr lang="ru-RU" sz="2000" dirty="0" smtClean="0"/>
              <a:t>к злу очень тесно граничит с равнодушием к </a:t>
            </a:r>
            <a:r>
              <a:rPr lang="ru-RU" sz="2000" dirty="0" smtClean="0"/>
              <a:t>добру» Н.С.Лесков.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14488"/>
            <a:ext cx="352044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Николай </a:t>
            </a:r>
            <a:r>
              <a:rPr lang="ru-RU" sz="2400" dirty="0" smtClean="0"/>
              <a:t>Семенович Лесков родился 16 февраля (по старому стилю - 4 февраля) 1831 года в селе </a:t>
            </a:r>
            <a:r>
              <a:rPr lang="ru-RU" sz="2400" dirty="0" err="1" smtClean="0"/>
              <a:t>Горохово</a:t>
            </a:r>
            <a:r>
              <a:rPr lang="ru-RU" sz="2400" dirty="0" smtClean="0"/>
              <a:t> Орловской </a:t>
            </a:r>
            <a:r>
              <a:rPr lang="ru-RU" sz="2400" dirty="0" smtClean="0"/>
              <a:t>губернии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5" name="Содержимое 4" descr="0004-001-Nikolaj-Semjonovich-Leskov-Staryj-geni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0927" y="1600200"/>
            <a:ext cx="3415821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Родители </a:t>
            </a:r>
            <a:r>
              <a:rPr lang="ru-RU" dirty="0" err="1" smtClean="0"/>
              <a:t>лескова</a:t>
            </a:r>
            <a:r>
              <a:rPr lang="ru-RU" dirty="0" smtClean="0"/>
              <a:t> н.с.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Род Лесковых по отцовской линии происходил из духовенства: дед Николая Лескова (Дмитрий Лесков), его отец, дед и прадед были священниками в селе Леска Орловской губернии. От названия села Лески и была образована родовая фамилия Лесковых. </a:t>
            </a:r>
          </a:p>
          <a:p>
            <a:r>
              <a:rPr lang="ru-RU" sz="2400" dirty="0" smtClean="0"/>
              <a:t>Отец Николая Лескова, Семен Дмитриевич (1789-1848), служил дворянским заседателем орловской палаты уголовного суда, где и получил дворянство. </a:t>
            </a:r>
          </a:p>
          <a:p>
            <a:r>
              <a:rPr lang="ru-RU" sz="2400" dirty="0" smtClean="0"/>
              <a:t>Мать, Марья Петровна Алферьева (1813-1886), принадлежала к дворянскому роду Орловской губернии. </a:t>
            </a:r>
          </a:p>
          <a:p>
            <a:endParaRPr lang="ru-RU" sz="2400" dirty="0"/>
          </a:p>
        </p:txBody>
      </p:sp>
      <p:pic>
        <p:nvPicPr>
          <p:cNvPr id="5" name="Содержимое 4" descr="Leskova_MP(mother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72374" y="1600200"/>
            <a:ext cx="333292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Домашнее воспитание.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В Горохове - в доме Страховых, родственников Николая Лескова по материнской линии, - он жил до 8 лет. У Николая было шестеро двоюродных братьев и сестер. Для детей были взяты русский и немецкий учителя и француженка. Николая, одаренного большими способностями, чем его двоюродные братья, и более успевающего в учебе, </a:t>
            </a:r>
            <a:r>
              <a:rPr lang="ru-RU" sz="1800" dirty="0" smtClean="0"/>
              <a:t>невзлюбили, </a:t>
            </a:r>
            <a:r>
              <a:rPr lang="ru-RU" sz="1800" dirty="0" smtClean="0"/>
              <a:t>и </a:t>
            </a:r>
            <a:r>
              <a:rPr lang="ru-RU" sz="1800" dirty="0" smtClean="0"/>
              <a:t> </a:t>
            </a:r>
            <a:r>
              <a:rPr lang="ru-RU" sz="1800" dirty="0" smtClean="0"/>
              <a:t>бабушка написала его отцу, чтобы тот забрал сына.</a:t>
            </a:r>
            <a:endParaRPr lang="ru-RU" sz="1800" dirty="0"/>
          </a:p>
        </p:txBody>
      </p:sp>
      <p:pic>
        <p:nvPicPr>
          <p:cNvPr id="5" name="Содержимое 4" descr="9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8300" y="1693319"/>
            <a:ext cx="3521075" cy="43397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/>
              <a:t>Николай стал жить с родителями в Орле - в доме на Третьей дворянской улице. Вскоре семья переехала в имение </a:t>
            </a:r>
            <a:r>
              <a:rPr lang="ru-RU" sz="2400" b="0" dirty="0" err="1" smtClean="0"/>
              <a:t>Паньино</a:t>
            </a:r>
            <a:r>
              <a:rPr lang="ru-RU" sz="2400" b="0" dirty="0" smtClean="0"/>
              <a:t>. </a:t>
            </a:r>
            <a:endParaRPr lang="ru-RU" sz="2400" b="0" dirty="0"/>
          </a:p>
        </p:txBody>
      </p:sp>
      <p:pic>
        <p:nvPicPr>
          <p:cNvPr id="4" name="Содержимое 3" descr="дом-музей 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804194"/>
            <a:ext cx="7072362" cy="44577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Начало карьеры.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Отцу Николая удалось пристроить его в Орловскую уголовную палату одним из писцов. </a:t>
            </a:r>
          </a:p>
          <a:p>
            <a:r>
              <a:rPr lang="ru-RU" dirty="0" smtClean="0"/>
              <a:t>В семнадцать с половиной лет Лесков был определен помощником столоначальника Орловской уголовной палаты. В этом же, 1848, году умер отец Лескова и помочь в устройстве дальнейшей судьбы Николая вызвался его родственник - муж тетки по материнской линии, известный профессор киевского университета и практикующий терапевт С.П. Алферьев (1816–1884).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1849 году Николай Лесков переехал в нему в Киев и определен в киевскую Казенную палату помощником столоначальника по рекрутскому столу ревизского отделения.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Первый брак  Лескова Н.С.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Неожиданно для родных, и </a:t>
            </a:r>
            <a:r>
              <a:rPr lang="ru-RU" dirty="0" smtClean="0"/>
              <a:t>несмотря </a:t>
            </a:r>
            <a:r>
              <a:rPr lang="ru-RU" dirty="0" smtClean="0"/>
              <a:t>на советы повременить, Николай Лесков решает жениться. Избранница была дочерью богатого киевского коммерсанта. С годами разница во вкусах и интересах проявлялась у супругов все больше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Отношения особенно осложнились после смерти первенца Лесковых - Мити. В начале 1860-х годов брак Лескова фактически распался.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Второй брак </a:t>
            </a:r>
            <a:r>
              <a:rPr lang="ru-RU" sz="3100" dirty="0" err="1" smtClean="0"/>
              <a:t>лескова</a:t>
            </a:r>
            <a:r>
              <a:rPr lang="ru-RU" sz="3100" dirty="0" smtClean="0"/>
              <a:t> Н.С.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352044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</a:t>
            </a:r>
            <a:r>
              <a:rPr lang="ru-RU" sz="2400" dirty="0" smtClean="0"/>
              <a:t>1865 г. Лесков </a:t>
            </a:r>
            <a:r>
              <a:rPr lang="ru-RU" sz="2400" dirty="0" smtClean="0"/>
              <a:t>вступил в гражданский брак с вдовой Екатериной Бубновой (урождённой Савицкой), в 1866 году у них родился сын Андрей.</a:t>
            </a:r>
            <a:endParaRPr lang="ru-RU" sz="2400" dirty="0"/>
          </a:p>
        </p:txBody>
      </p:sp>
      <p:pic>
        <p:nvPicPr>
          <p:cNvPr id="5" name="Содержимое 4" descr="Bubnova_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90712" y="1643050"/>
            <a:ext cx="3096250" cy="44831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Начало писательской деятельности.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Трехлетние странствия по России послужили причиной того, что Николай Лесков занялся писательским трудом. </a:t>
            </a:r>
          </a:p>
          <a:p>
            <a:r>
              <a:rPr lang="ru-RU" dirty="0" smtClean="0"/>
              <a:t>В 1860 году его статьи были напечатаны в «Современной Медицине», «Экономическом Указателе», «Санкт-Петербургских Ведомостях». В начале своей литературной деятельности (1860-е годы) Николай Лесков печатался под псевдонимом </a:t>
            </a:r>
            <a:r>
              <a:rPr lang="ru-RU" dirty="0" err="1" smtClean="0"/>
              <a:t>М.Стебницкий</a:t>
            </a:r>
            <a:r>
              <a:rPr lang="ru-RU" dirty="0" smtClean="0"/>
              <a:t>; позднее использовал такие псевдонимы, как Николай Горохов, Николай </a:t>
            </a:r>
            <a:r>
              <a:rPr lang="ru-RU" dirty="0" err="1" smtClean="0"/>
              <a:t>Понукалов</a:t>
            </a:r>
            <a:r>
              <a:rPr lang="ru-RU" dirty="0" smtClean="0"/>
              <a:t>, </a:t>
            </a:r>
            <a:r>
              <a:rPr lang="ru-RU" dirty="0" err="1" smtClean="0"/>
              <a:t>В.Пересветов</a:t>
            </a:r>
            <a:r>
              <a:rPr lang="ru-RU" dirty="0" smtClean="0"/>
              <a:t>, </a:t>
            </a:r>
            <a:r>
              <a:rPr lang="ru-RU" dirty="0" err="1" smtClean="0"/>
              <a:t>Протозанов</a:t>
            </a:r>
            <a:r>
              <a:rPr lang="ru-RU" dirty="0" smtClean="0"/>
              <a:t>, </a:t>
            </a:r>
            <a:r>
              <a:rPr lang="ru-RU" dirty="0" err="1" smtClean="0"/>
              <a:t>Фрейшиц</a:t>
            </a:r>
            <a:r>
              <a:rPr lang="ru-RU" dirty="0" smtClean="0"/>
              <a:t>, </a:t>
            </a:r>
            <a:r>
              <a:rPr lang="ru-RU" dirty="0" err="1" smtClean="0"/>
              <a:t>свящ</a:t>
            </a:r>
            <a:r>
              <a:rPr lang="ru-RU" dirty="0" smtClean="0"/>
              <a:t>. П.Касторский, Псаломщик, Любитель часов, Человек из толпы.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</TotalTime>
  <Words>1312</Words>
  <PresentationFormat>Экран (4:3)</PresentationFormat>
  <Paragraphs>61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Н.С.Лесков. «жизнь и творчество». </vt:lpstr>
      <vt:lpstr>«Снисхождение к злу очень тесно граничит с равнодушием к добру» Н.С.Лесков. </vt:lpstr>
      <vt:lpstr>Родители лескова н.с. </vt:lpstr>
      <vt:lpstr>Домашнее воспитание. </vt:lpstr>
      <vt:lpstr>Николай стал жить с родителями в Орле - в доме на Третьей дворянской улице. Вскоре семья переехала в имение Паньино. </vt:lpstr>
      <vt:lpstr>Начало карьеры. </vt:lpstr>
      <vt:lpstr>Первый брак  Лескова Н.С. </vt:lpstr>
      <vt:lpstr>Второй брак лескова Н.С. </vt:lpstr>
      <vt:lpstr>Начало писательской деятельности.</vt:lpstr>
      <vt:lpstr>Первая публикация </vt:lpstr>
      <vt:lpstr>Начало литературной известности.</vt:lpstr>
      <vt:lpstr>Самые известные произведения лескова Н.С. </vt:lpstr>
      <vt:lpstr>«Очарованный странник» </vt:lpstr>
      <vt:lpstr>“Очарованный странник” был любимым героем Лескова, он ставил его рядом с “Левшой”. </vt:lpstr>
      <vt:lpstr>Лесков умел изобразить жизнь народа, слитую воедино с народным миросозерцанием, уходящим глубокими корнями в национальную историю.</vt:lpstr>
      <vt:lpstr>Смерть писателя. </vt:lpstr>
      <vt:lpstr>Памятники лескову н.С. (по мотивам его произведений)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Н.С.Лесков. «жизнь и творчество». </dc:title>
  <dc:creator>Любовь Юрьевна</dc:creator>
  <cp:lastModifiedBy>DNA7 X86</cp:lastModifiedBy>
  <cp:revision>22</cp:revision>
  <dcterms:created xsi:type="dcterms:W3CDTF">2012-10-28T12:42:23Z</dcterms:created>
  <dcterms:modified xsi:type="dcterms:W3CDTF">2012-10-28T13:55:12Z</dcterms:modified>
</cp:coreProperties>
</file>