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9" r:id="rId7"/>
    <p:sldId id="267" r:id="rId8"/>
    <p:sldId id="266" r:id="rId9"/>
    <p:sldId id="262" r:id="rId10"/>
    <p:sldId id="263" r:id="rId11"/>
    <p:sldId id="264" r:id="rId12"/>
    <p:sldId id="270" r:id="rId13"/>
    <p:sldId id="265" r:id="rId14"/>
    <p:sldId id="268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69"/>
    <p:restoredTop sz="50112"/>
  </p:normalViewPr>
  <p:slideViewPr>
    <p:cSldViewPr snapToGrid="0" snapToObjects="1">
      <p:cViewPr varScale="1">
        <p:scale>
          <a:sx n="33" d="100"/>
          <a:sy n="33" d="100"/>
        </p:scale>
        <p:origin x="24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D52FC-ACEC-4D45-A7E3-4E66D19C0745}" type="datetimeFigureOut">
              <a:rPr lang="ru-RU" smtClean="0"/>
              <a:t>19.10.20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14D11-1A7B-A944-992F-882C064FF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404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14D11-1A7B-A944-992F-882C064FFD8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40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Нейроигры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15200" y="4571999"/>
            <a:ext cx="3551274" cy="1041991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000" dirty="0" smtClean="0"/>
              <a:t>Учитель-дефектолог,</a:t>
            </a:r>
          </a:p>
          <a:p>
            <a:pPr algn="l"/>
            <a:r>
              <a:rPr lang="ru-RU" sz="2000" dirty="0"/>
              <a:t>п</a:t>
            </a:r>
            <a:r>
              <a:rPr lang="ru-RU" sz="2000" dirty="0" smtClean="0"/>
              <a:t>едагог дополнительного образования</a:t>
            </a:r>
          </a:p>
          <a:p>
            <a:pPr algn="l"/>
            <a:r>
              <a:rPr lang="ru-RU" sz="2000" dirty="0" smtClean="0"/>
              <a:t>Игнатьева </a:t>
            </a:r>
            <a:r>
              <a:rPr lang="ru-RU" sz="2000" dirty="0" err="1" smtClean="0"/>
              <a:t>Мотрена</a:t>
            </a:r>
            <a:r>
              <a:rPr lang="ru-RU" sz="2000" dirty="0" smtClean="0"/>
              <a:t> Терентьевна</a:t>
            </a:r>
          </a:p>
          <a:p>
            <a:pPr algn="l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459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40243"/>
            <a:ext cx="9601200" cy="425302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Варианты работы с зашумленными рисунками: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1" y="765546"/>
            <a:ext cx="5752214" cy="221157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Найди </a:t>
            </a:r>
            <a:r>
              <a:rPr lang="ru-RU" dirty="0"/>
              <a:t>и выдели среди овощей – фрукт (или среди фруктов – овощ). </a:t>
            </a:r>
            <a:endParaRPr lang="ru-RU" dirty="0" smtClean="0"/>
          </a:p>
          <a:p>
            <a:r>
              <a:rPr lang="ru-RU" dirty="0" smtClean="0"/>
              <a:t>Найди </a:t>
            </a:r>
            <a:r>
              <a:rPr lang="ru-RU" dirty="0"/>
              <a:t>и выдели среди домашних животных – дикого животного (или среди диких животных – домашнего). </a:t>
            </a:r>
            <a:endParaRPr lang="ru-RU" dirty="0" smtClean="0"/>
          </a:p>
          <a:p>
            <a:r>
              <a:rPr lang="ru-RU" dirty="0" smtClean="0"/>
              <a:t>Найди </a:t>
            </a:r>
            <a:r>
              <a:rPr lang="ru-RU" dirty="0"/>
              <a:t>и выдели заданную цифру и букву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Найди </a:t>
            </a:r>
            <a:r>
              <a:rPr lang="ru-RU" dirty="0"/>
              <a:t>и назови картинки со звуком…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267" y="2977116"/>
            <a:ext cx="6426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1" y="318978"/>
            <a:ext cx="5263116" cy="3806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Заданный силуэт дети могут выделять различными способами: </a:t>
            </a:r>
            <a:endParaRPr lang="ru-RU" dirty="0" smtClean="0"/>
          </a:p>
          <a:p>
            <a:r>
              <a:rPr lang="ru-RU" dirty="0" smtClean="0"/>
              <a:t>называть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обводить, </a:t>
            </a:r>
          </a:p>
          <a:p>
            <a:r>
              <a:rPr lang="ru-RU" dirty="0" smtClean="0"/>
              <a:t>штриховать, </a:t>
            </a:r>
          </a:p>
          <a:p>
            <a:r>
              <a:rPr lang="ru-RU" dirty="0" smtClean="0"/>
              <a:t>раскрашивать </a:t>
            </a:r>
            <a:r>
              <a:rPr lang="ru-RU" dirty="0"/>
              <a:t>красками, фломастерами, карандашами, мелками; </a:t>
            </a:r>
            <a:endParaRPr lang="ru-RU" dirty="0" smtClean="0"/>
          </a:p>
          <a:p>
            <a:r>
              <a:rPr lang="ru-RU" dirty="0" smtClean="0"/>
              <a:t>вырезать </a:t>
            </a:r>
            <a:r>
              <a:rPr lang="ru-RU" dirty="0"/>
              <a:t>силуэт с помощью ножниц.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232" y="2209621"/>
            <a:ext cx="3728188" cy="446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82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Примеры подвижных </a:t>
            </a:r>
            <a:r>
              <a:rPr lang="ru-RU" sz="2800" dirty="0" err="1" smtClean="0"/>
              <a:t>нейроигр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524000"/>
            <a:ext cx="9601200" cy="4343400"/>
          </a:xfrm>
        </p:spPr>
        <p:txBody>
          <a:bodyPr/>
          <a:lstStyle/>
          <a:p>
            <a:r>
              <a:rPr lang="ru-RU" dirty="0"/>
              <a:t>С барабаном (см. </a:t>
            </a:r>
            <a:r>
              <a:rPr lang="ru-RU" dirty="0" smtClean="0"/>
              <a:t>видео </a:t>
            </a:r>
            <a:r>
              <a:rPr lang="ru-RU" dirty="0"/>
              <a:t>«Правая, левая, ноги, хлопок»)</a:t>
            </a:r>
          </a:p>
          <a:p>
            <a:r>
              <a:rPr lang="ru-RU" dirty="0" smtClean="0"/>
              <a:t>Перекрестные шаги (ребенок идет по комнате, на каждый шаг поднимает согнутую в колене ногу и дотрагивается до нее локтем противоположной руки)</a:t>
            </a:r>
          </a:p>
          <a:p>
            <a:r>
              <a:rPr lang="ru-RU" dirty="0" smtClean="0"/>
              <a:t>«Молоток-утюг» (правой рукой ребенок как будто  гладит  утюгом, одновременно с этим движением левой рукой совершает как будто вертикальные удары молотком по гвоздю)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42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02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Примеры игр с мячом: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Ребенок кидает большой мяч об стену разными способами (кидает его и сразу ловит; кидает, дает ему один раз удариться об пол и только после этого ловит и т.д.)</a:t>
            </a:r>
          </a:p>
          <a:p>
            <a:r>
              <a:rPr lang="ru-RU" dirty="0" smtClean="0"/>
              <a:t>Взрослый произносит слово и кидает мяч, а ребенок ловит мяч и называет слово, связанное со словом взрослого, например: Дерево-листья, лето-зима, дождь-зонт </a:t>
            </a:r>
            <a:r>
              <a:rPr lang="ru-RU" dirty="0" err="1" smtClean="0"/>
              <a:t>и.т.д</a:t>
            </a:r>
            <a:r>
              <a:rPr lang="ru-RU" dirty="0" smtClean="0"/>
              <a:t>. –и кидает обратно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34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47577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Варианты ритмических упражнений с мячом: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33377"/>
            <a:ext cx="9941442" cy="5039832"/>
          </a:xfrm>
        </p:spPr>
        <p:txBody>
          <a:bodyPr/>
          <a:lstStyle/>
          <a:p>
            <a:r>
              <a:rPr lang="ru-RU" dirty="0" smtClean="0"/>
              <a:t>перекладывание </a:t>
            </a:r>
            <a:r>
              <a:rPr lang="ru-RU" dirty="0"/>
              <a:t>из правой руки в левую и наоборот </a:t>
            </a:r>
            <a:endParaRPr lang="ru-RU" dirty="0" smtClean="0"/>
          </a:p>
          <a:p>
            <a:r>
              <a:rPr lang="ru-RU" dirty="0" smtClean="0"/>
              <a:t>передача </a:t>
            </a:r>
            <a:r>
              <a:rPr lang="ru-RU" dirty="0"/>
              <a:t>соседу и наоборот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 кругу</a:t>
            </a:r>
          </a:p>
          <a:p>
            <a:r>
              <a:rPr lang="ru-RU" dirty="0" smtClean="0"/>
              <a:t>перекрёстные </a:t>
            </a:r>
            <a:r>
              <a:rPr lang="ru-RU" dirty="0"/>
              <a:t>движения (правая рука сверху, затем </a:t>
            </a:r>
            <a:r>
              <a:rPr lang="ru-RU" dirty="0" smtClean="0"/>
              <a:t>левая)</a:t>
            </a:r>
          </a:p>
          <a:p>
            <a:r>
              <a:rPr lang="ru-RU" dirty="0" smtClean="0"/>
              <a:t>вариации</a:t>
            </a:r>
            <a:r>
              <a:rPr lang="ru-RU" dirty="0"/>
              <a:t>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753293"/>
            <a:ext cx="4683051" cy="2625644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307" y="3753293"/>
            <a:ext cx="4688679" cy="265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615608"/>
            <a:ext cx="9601200" cy="2041451"/>
          </a:xfrm>
        </p:spPr>
        <p:txBody>
          <a:bodyPr/>
          <a:lstStyle/>
          <a:p>
            <a:pPr algn="ctr"/>
            <a:r>
              <a:rPr lang="ru-RU" dirty="0" smtClean="0"/>
              <a:t>Спасибо!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7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270591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Нейроигры</a:t>
            </a:r>
            <a:r>
              <a:rPr lang="ru-RU" sz="2800" dirty="0" smtClean="0"/>
              <a:t> (нейропсихологические упражнения)-комплекс эффективных упражнений для детей для формирования межполушарных взаимодействий и чувства ритма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Используются все 3 ведущих канала восприятия: визуальный, аудиальный, кинестетический (вижу, слышу, чувствую)</a:t>
            </a:r>
          </a:p>
          <a:p>
            <a:r>
              <a:rPr lang="ru-RU" dirty="0" smtClean="0"/>
              <a:t>Для детей с нормой и нарушением развития</a:t>
            </a:r>
          </a:p>
          <a:p>
            <a:r>
              <a:rPr lang="ru-RU" dirty="0" smtClean="0"/>
              <a:t>Для подготовки к школе (школьная готовность: готовность к письму, чтению, речи и других школьных навыков)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0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5390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Для кого?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339701"/>
            <a:ext cx="9771321" cy="4784651"/>
          </a:xfrm>
        </p:spPr>
        <p:txBody>
          <a:bodyPr/>
          <a:lstStyle/>
          <a:p>
            <a:r>
              <a:rPr lang="ru-RU" dirty="0" smtClean="0"/>
              <a:t>Для детей с нарушениями </a:t>
            </a:r>
            <a:r>
              <a:rPr lang="ru-RU" dirty="0" smtClean="0"/>
              <a:t>речи</a:t>
            </a:r>
          </a:p>
          <a:p>
            <a:r>
              <a:rPr lang="ru-RU" dirty="0" smtClean="0"/>
              <a:t>ДЦП</a:t>
            </a:r>
            <a:endParaRPr lang="ru-RU" dirty="0" smtClean="0"/>
          </a:p>
          <a:p>
            <a:r>
              <a:rPr lang="ru-RU" dirty="0" smtClean="0"/>
              <a:t>ЗПР</a:t>
            </a:r>
          </a:p>
          <a:p>
            <a:r>
              <a:rPr lang="ru-RU" dirty="0" smtClean="0"/>
              <a:t>ЗПРР</a:t>
            </a:r>
          </a:p>
          <a:p>
            <a:r>
              <a:rPr lang="ru-RU" dirty="0" smtClean="0"/>
              <a:t>РАС </a:t>
            </a:r>
          </a:p>
          <a:p>
            <a:r>
              <a:rPr lang="ru-RU" dirty="0" smtClean="0"/>
              <a:t>ММД (минимальная мозговая дисфункция)</a:t>
            </a:r>
          </a:p>
          <a:p>
            <a:r>
              <a:rPr lang="ru-RU" dirty="0" smtClean="0"/>
              <a:t>СДВГ (синдром дефицита внимания и </a:t>
            </a:r>
            <a:r>
              <a:rPr lang="ru-RU" dirty="0" err="1" smtClean="0"/>
              <a:t>гиперактивности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При коррекции и </a:t>
            </a:r>
            <a:r>
              <a:rPr lang="ru-RU" dirty="0" smtClean="0"/>
              <a:t>формировании </a:t>
            </a:r>
            <a:r>
              <a:rPr lang="ru-RU" dirty="0" smtClean="0"/>
              <a:t>школьных навыков у детей с нормой развития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9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"/>
            <a:ext cx="9601200" cy="9144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При каких трудностях обучения  в школе рекомендуются занятия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914401"/>
            <a:ext cx="9601200" cy="4952999"/>
          </a:xfrm>
        </p:spPr>
        <p:txBody>
          <a:bodyPr/>
          <a:lstStyle/>
          <a:p>
            <a:r>
              <a:rPr lang="ru-RU" dirty="0" smtClean="0"/>
              <a:t>Медленная скорость чтения</a:t>
            </a:r>
          </a:p>
          <a:p>
            <a:r>
              <a:rPr lang="ru-RU" dirty="0" smtClean="0"/>
              <a:t>Зеркальность при письме</a:t>
            </a:r>
          </a:p>
          <a:p>
            <a:r>
              <a:rPr lang="ru-RU" dirty="0" smtClean="0"/>
              <a:t>Не понимает прочитанное</a:t>
            </a:r>
          </a:p>
          <a:p>
            <a:r>
              <a:rPr lang="ru-RU" dirty="0" smtClean="0"/>
              <a:t>Медленно списывает с учебника (с доски) –при норме зрения</a:t>
            </a:r>
          </a:p>
          <a:p>
            <a:r>
              <a:rPr lang="ru-RU" dirty="0" smtClean="0"/>
              <a:t>Пропускает буквы при письме</a:t>
            </a:r>
          </a:p>
          <a:p>
            <a:r>
              <a:rPr lang="ru-RU" dirty="0" smtClean="0"/>
              <a:t>Бедный словарный запас</a:t>
            </a:r>
          </a:p>
          <a:p>
            <a:r>
              <a:rPr lang="ru-RU" dirty="0" smtClean="0"/>
              <a:t>Быстро утомляется</a:t>
            </a:r>
          </a:p>
          <a:p>
            <a:r>
              <a:rPr lang="ru-RU" dirty="0" smtClean="0"/>
              <a:t>Невозможность сконцентрировать внимание</a:t>
            </a:r>
          </a:p>
          <a:p>
            <a:r>
              <a:rPr lang="ru-RU" dirty="0" smtClean="0"/>
              <a:t>С трудом учит стихи, песни</a:t>
            </a:r>
          </a:p>
          <a:p>
            <a:r>
              <a:rPr lang="ru-RU" dirty="0" smtClean="0"/>
              <a:t>Не понимает условия задачи и пр.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7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147" y="170122"/>
            <a:ext cx="9133367" cy="57415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ВИДЫ НЕЙРОИГР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190847"/>
            <a:ext cx="9622465" cy="467655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1.Настольно-печатные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2.Подвижные </a:t>
            </a:r>
            <a:r>
              <a:rPr lang="ru-RU" dirty="0"/>
              <a:t>игры. </a:t>
            </a:r>
            <a:r>
              <a:rPr lang="ru-RU" dirty="0" err="1"/>
              <a:t>Bal</a:t>
            </a:r>
            <a:r>
              <a:rPr lang="ru-RU" dirty="0"/>
              <a:t>-</a:t>
            </a:r>
            <a:r>
              <a:rPr lang="ru-RU" dirty="0" err="1"/>
              <a:t>A</a:t>
            </a:r>
            <a:r>
              <a:rPr lang="ru-RU" dirty="0"/>
              <a:t>-</a:t>
            </a:r>
            <a:r>
              <a:rPr lang="ru-RU" dirty="0" err="1"/>
              <a:t>Vis</a:t>
            </a:r>
            <a:r>
              <a:rPr lang="ru-RU" dirty="0"/>
              <a:t>-Х, </a:t>
            </a:r>
            <a:r>
              <a:rPr lang="ru-RU" dirty="0" err="1"/>
              <a:t>body</a:t>
            </a:r>
            <a:r>
              <a:rPr lang="ru-RU" dirty="0"/>
              <a:t> </a:t>
            </a:r>
            <a:r>
              <a:rPr lang="ru-RU" dirty="0" err="1" smtClean="0"/>
              <a:t>percussion</a:t>
            </a:r>
            <a:r>
              <a:rPr lang="ru-RU" dirty="0"/>
              <a:t> </a:t>
            </a:r>
            <a:r>
              <a:rPr lang="ru-RU" dirty="0" smtClean="0"/>
              <a:t>(«</a:t>
            </a:r>
            <a:r>
              <a:rPr lang="ru-RU" dirty="0" err="1" smtClean="0"/>
              <a:t>Балансировочно-аудиальновизуальные</a:t>
            </a:r>
            <a:r>
              <a:rPr lang="ru-RU" dirty="0" smtClean="0"/>
              <a:t> </a:t>
            </a:r>
            <a:r>
              <a:rPr lang="ru-RU" dirty="0"/>
              <a:t>упражнения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0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9601200" cy="762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Примеры настольно-печатных </a:t>
            </a:r>
            <a:r>
              <a:rPr lang="ru-RU" sz="2800" dirty="0" err="1" smtClean="0"/>
              <a:t>нейроигр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066800"/>
            <a:ext cx="9906000" cy="5461000"/>
          </a:xfrm>
        </p:spPr>
        <p:txBody>
          <a:bodyPr>
            <a:normAutofit/>
          </a:bodyPr>
          <a:lstStyle/>
          <a:p>
            <a:r>
              <a:rPr lang="ru-RU" dirty="0" smtClean="0"/>
              <a:t>Проведи линии по дорожке двумя руками (см. </a:t>
            </a:r>
            <a:r>
              <a:rPr lang="ru-RU" dirty="0"/>
              <a:t>тренировочная тетрадь «Растим гения»; </a:t>
            </a:r>
            <a:r>
              <a:rPr lang="ru-RU" dirty="0" smtClean="0"/>
              <a:t>«Межполушарное </a:t>
            </a:r>
            <a:r>
              <a:rPr lang="ru-RU" dirty="0"/>
              <a:t>развитие </a:t>
            </a:r>
            <a:r>
              <a:rPr lang="ru-RU" dirty="0" smtClean="0"/>
              <a:t>мозга»)</a:t>
            </a:r>
          </a:p>
          <a:p>
            <a:r>
              <a:rPr lang="ru-RU" dirty="0" smtClean="0"/>
              <a:t>Лабиринты </a:t>
            </a:r>
            <a:r>
              <a:rPr lang="ru-RU" dirty="0"/>
              <a:t>(</a:t>
            </a:r>
            <a:r>
              <a:rPr lang="ru-RU" dirty="0" err="1"/>
              <a:t>см.Нейроигры</a:t>
            </a:r>
            <a:r>
              <a:rPr lang="ru-RU" dirty="0" smtClean="0"/>
              <a:t>)</a:t>
            </a:r>
          </a:p>
          <a:p>
            <a:r>
              <a:rPr lang="ru-RU" dirty="0" smtClean="0"/>
              <a:t>Ориентировка в пространстве (см. Я изучаю налево направо»)</a:t>
            </a:r>
          </a:p>
          <a:p>
            <a:r>
              <a:rPr lang="ru-RU" dirty="0" smtClean="0"/>
              <a:t>«Четвертый лишний» (</a:t>
            </a:r>
            <a:r>
              <a:rPr lang="ru-RU" dirty="0" err="1" smtClean="0"/>
              <a:t>см.Нейроигры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Пальчиковые игры (см. </a:t>
            </a:r>
            <a:r>
              <a:rPr lang="ru-RU" dirty="0"/>
              <a:t>в</a:t>
            </a:r>
            <a:r>
              <a:rPr lang="ru-RU" dirty="0" smtClean="0"/>
              <a:t>идео «Колечко»)</a:t>
            </a:r>
          </a:p>
          <a:p>
            <a:r>
              <a:rPr lang="ru-RU" dirty="0" smtClean="0"/>
              <a:t>Ударно-ритмические упражнения</a:t>
            </a:r>
          </a:p>
          <a:p>
            <a:r>
              <a:rPr lang="ru-RU" dirty="0" smtClean="0"/>
              <a:t>Развитие зрительного восприятия (пример: «нарисовать» на воздухе восьмерку (первую букву имени ученика во время занятия  и </a:t>
            </a:r>
            <a:r>
              <a:rPr lang="ru-RU" dirty="0" err="1" smtClean="0"/>
              <a:t>т.д.+см</a:t>
            </a:r>
            <a:r>
              <a:rPr lang="ru-RU" dirty="0" smtClean="0"/>
              <a:t>. </a:t>
            </a:r>
            <a:r>
              <a:rPr lang="ru-RU" dirty="0" err="1" smtClean="0"/>
              <a:t>Нейроигры</a:t>
            </a:r>
            <a:r>
              <a:rPr lang="ru-RU" dirty="0"/>
              <a:t>)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56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38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Ударно-ритмические упражнения по образцу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796903"/>
            <a:ext cx="5305647" cy="4070496"/>
          </a:xfrm>
        </p:spPr>
        <p:txBody>
          <a:bodyPr/>
          <a:lstStyle/>
          <a:p>
            <a:r>
              <a:rPr lang="ru-RU" dirty="0"/>
              <a:t>Развивает не только чувство ритма, но и умение повторять последовательность движений. Очень полезно для внимания и памяти. Можно использовать при запуске речи, где каждое движение соответствует словам: тук, хлоп, топ. Можно ориентироваться на зрительные схемы, можно работать на слух. Взрослый называет слова, ребёнок показывает последовательность движений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886" y="2285999"/>
            <a:ext cx="470869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1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275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Счет двумя руками </a:t>
            </a:r>
            <a:endParaRPr lang="ru-RU" sz="2800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232" y="2736574"/>
            <a:ext cx="5819568" cy="3130826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71600" y="2286000"/>
            <a:ext cx="8197702" cy="35814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5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32637"/>
          </a:xfrm>
        </p:spPr>
        <p:txBody>
          <a:bodyPr>
            <a:normAutofit/>
          </a:bodyPr>
          <a:lstStyle/>
          <a:p>
            <a:r>
              <a:rPr lang="ru-RU" sz="2800" dirty="0"/>
              <a:t>Упражнения и игры </a:t>
            </a:r>
            <a:r>
              <a:rPr lang="ru-RU" sz="2800" dirty="0" smtClean="0"/>
              <a:t>для развития зрительного восприятия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807535"/>
            <a:ext cx="9601200" cy="4059865"/>
          </a:xfrm>
        </p:spPr>
        <p:txBody>
          <a:bodyPr>
            <a:normAutofit/>
          </a:bodyPr>
          <a:lstStyle/>
          <a:p>
            <a:r>
              <a:rPr lang="ru-RU" dirty="0" smtClean="0"/>
              <a:t>Игры на ориентировку </a:t>
            </a:r>
            <a:r>
              <a:rPr lang="ru-RU" dirty="0"/>
              <a:t>на листе бумаги: </a:t>
            </a:r>
            <a:r>
              <a:rPr lang="ru-RU" dirty="0" smtClean="0"/>
              <a:t>слева-направо </a:t>
            </a:r>
            <a:r>
              <a:rPr lang="ru-RU" dirty="0"/>
              <a:t>и сверху-вниз. </a:t>
            </a:r>
            <a:endParaRPr lang="ru-RU" dirty="0" smtClean="0"/>
          </a:p>
          <a:p>
            <a:r>
              <a:rPr lang="ru-RU" dirty="0" smtClean="0"/>
              <a:t>Раскраски </a:t>
            </a:r>
            <a:r>
              <a:rPr lang="ru-RU" dirty="0"/>
              <a:t>с буквами. </a:t>
            </a:r>
            <a:endParaRPr lang="ru-RU" dirty="0" smtClean="0"/>
          </a:p>
          <a:p>
            <a:r>
              <a:rPr lang="ru-RU" dirty="0" smtClean="0"/>
              <a:t>Аппликация </a:t>
            </a:r>
            <a:r>
              <a:rPr lang="ru-RU" dirty="0"/>
              <a:t>и лепка с буквами. </a:t>
            </a:r>
            <a:endParaRPr lang="ru-RU" dirty="0" smtClean="0"/>
          </a:p>
          <a:p>
            <a:r>
              <a:rPr lang="ru-RU" dirty="0" smtClean="0"/>
              <a:t>Выкладывание </a:t>
            </a:r>
            <a:r>
              <a:rPr lang="ru-RU" dirty="0"/>
              <a:t>букв из камешков, палочек, </a:t>
            </a:r>
            <a:r>
              <a:rPr lang="ru-RU" dirty="0" smtClean="0"/>
              <a:t>верёвочек и т.д.</a:t>
            </a:r>
          </a:p>
          <a:p>
            <a:r>
              <a:rPr lang="ru-RU" dirty="0" smtClean="0"/>
              <a:t>Работа </a:t>
            </a:r>
            <a:r>
              <a:rPr lang="ru-RU" dirty="0"/>
              <a:t>с зашумленными (наложенными) картинками, узнавание зашумленных букв. </a:t>
            </a:r>
            <a:endParaRPr lang="ru-RU" dirty="0" smtClean="0"/>
          </a:p>
          <a:p>
            <a:r>
              <a:rPr lang="ru-RU" dirty="0" smtClean="0"/>
              <a:t>Какая </a:t>
            </a:r>
            <a:r>
              <a:rPr lang="ru-RU" dirty="0"/>
              <a:t>буква получится из частей? (карточки с элементами букв) </a:t>
            </a:r>
            <a:endParaRPr lang="ru-RU" dirty="0" smtClean="0"/>
          </a:p>
          <a:p>
            <a:r>
              <a:rPr lang="ru-RU" dirty="0" smtClean="0"/>
              <a:t>Игра </a:t>
            </a:r>
            <a:r>
              <a:rPr lang="ru-RU" dirty="0"/>
              <a:t>«</a:t>
            </a:r>
            <a:r>
              <a:rPr lang="ru-RU" dirty="0" smtClean="0"/>
              <a:t>Дорисуй букву» (ребёнку </a:t>
            </a:r>
            <a:r>
              <a:rPr lang="ru-RU" dirty="0"/>
              <a:t>даётся половинка буквы, надо дорисовать не достающую </a:t>
            </a:r>
            <a:r>
              <a:rPr lang="ru-RU" dirty="0" smtClean="0"/>
              <a:t>часть)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5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резка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Урожай</Template>
  <TotalTime>532</TotalTime>
  <Words>669</Words>
  <Application>Microsoft Macintosh PowerPoint</Application>
  <PresentationFormat>Широкоэкранный</PresentationFormat>
  <Paragraphs>76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Calibri</vt:lpstr>
      <vt:lpstr>Franklin Gothic Book</vt:lpstr>
      <vt:lpstr>Обрезка</vt:lpstr>
      <vt:lpstr>Нейроигры</vt:lpstr>
      <vt:lpstr>Нейроигры (нейропсихологические упражнения)-комплекс эффективных упражнений для детей для формирования межполушарных взаимодействий и чувства ритма</vt:lpstr>
      <vt:lpstr>Для кого?</vt:lpstr>
      <vt:lpstr>При каких трудностях обучения  в школе рекомендуются занятия</vt:lpstr>
      <vt:lpstr>ВИДЫ НЕЙРОИГР</vt:lpstr>
      <vt:lpstr>Примеры настольно-печатных нейроигр:</vt:lpstr>
      <vt:lpstr>Ударно-ритмические упражнения по образцу</vt:lpstr>
      <vt:lpstr>Счет двумя руками </vt:lpstr>
      <vt:lpstr>Упражнения и игры для развития зрительного восприятия</vt:lpstr>
      <vt:lpstr>Варианты работы с зашумленными рисунками:</vt:lpstr>
      <vt:lpstr>Презентация PowerPoint</vt:lpstr>
      <vt:lpstr>Примеры подвижных нейроигр:</vt:lpstr>
      <vt:lpstr>Примеры игр с мячом:</vt:lpstr>
      <vt:lpstr>Варианты ритмических упражнений с мячом:</vt:lpstr>
      <vt:lpstr>Спасибо!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Нейроигры</dc:title>
  <dc:creator>Пользователь Microsoft Office</dc:creator>
  <cp:lastModifiedBy>Пользователь Microsoft Office</cp:lastModifiedBy>
  <cp:revision>22</cp:revision>
  <dcterms:created xsi:type="dcterms:W3CDTF">2020-10-18T10:17:13Z</dcterms:created>
  <dcterms:modified xsi:type="dcterms:W3CDTF">2020-10-19T02:42:05Z</dcterms:modified>
</cp:coreProperties>
</file>