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8" r:id="rId5"/>
    <p:sldId id="271" r:id="rId6"/>
    <p:sldId id="273" r:id="rId7"/>
    <p:sldId id="266" r:id="rId8"/>
    <p:sldId id="272" r:id="rId9"/>
    <p:sldId id="267" r:id="rId10"/>
    <p:sldId id="269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57" r:id="rId23"/>
    <p:sldId id="259" r:id="rId24"/>
    <p:sldId id="258" r:id="rId25"/>
    <p:sldId id="287" r:id="rId26"/>
    <p:sldId id="289" r:id="rId27"/>
    <p:sldId id="288" r:id="rId28"/>
    <p:sldId id="261" r:id="rId29"/>
    <p:sldId id="260" r:id="rId30"/>
    <p:sldId id="262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9082-0689-45E3-BC95-43561FDD2027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AF3F-F828-48AD-8B4C-FD2933FAF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78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9082-0689-45E3-BC95-43561FDD2027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AF3F-F828-48AD-8B4C-FD2933FAF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6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9082-0689-45E3-BC95-43561FDD2027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AF3F-F828-48AD-8B4C-FD2933FAF5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329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9082-0689-45E3-BC95-43561FDD2027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AF3F-F828-48AD-8B4C-FD2933FAF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00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9082-0689-45E3-BC95-43561FDD2027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AF3F-F828-48AD-8B4C-FD2933FAF5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390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9082-0689-45E3-BC95-43561FDD2027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AF3F-F828-48AD-8B4C-FD2933FAF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80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9082-0689-45E3-BC95-43561FDD2027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AF3F-F828-48AD-8B4C-FD2933FAF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77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9082-0689-45E3-BC95-43561FDD2027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AF3F-F828-48AD-8B4C-FD2933FAF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4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9082-0689-45E3-BC95-43561FDD2027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AF3F-F828-48AD-8B4C-FD2933FAF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93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9082-0689-45E3-BC95-43561FDD2027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AF3F-F828-48AD-8B4C-FD2933FAF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6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9082-0689-45E3-BC95-43561FDD2027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AF3F-F828-48AD-8B4C-FD2933FAF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75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9082-0689-45E3-BC95-43561FDD2027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AF3F-F828-48AD-8B4C-FD2933FAF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32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9082-0689-45E3-BC95-43561FDD2027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AF3F-F828-48AD-8B4C-FD2933FAF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05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9082-0689-45E3-BC95-43561FDD2027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AF3F-F828-48AD-8B4C-FD2933FAF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3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9082-0689-45E3-BC95-43561FDD2027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AF3F-F828-48AD-8B4C-FD2933FAF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35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9082-0689-45E3-BC95-43561FDD2027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AF3F-F828-48AD-8B4C-FD2933FAF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77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9082-0689-45E3-BC95-43561FDD2027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E6AF3F-F828-48AD-8B4C-FD2933FAF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18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rezentacii.info/wp-content/uploads/2015/11/ZIAg1SYiJ0MajoCG/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t="26303" r="3202" b="8236"/>
          <a:stretch/>
        </p:blipFill>
        <p:spPr bwMode="auto">
          <a:xfrm>
            <a:off x="2127975" y="3174991"/>
            <a:ext cx="6233374" cy="3319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6350" y="749155"/>
            <a:ext cx="7766936" cy="906224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52843" y="2078092"/>
            <a:ext cx="10985108" cy="1096899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труда в жизни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73542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525" y="1020275"/>
            <a:ext cx="9659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Самостоятельное использование целых систем освоенных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человеком навыков, сознательная группировка их в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определённой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последовательности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оценка результатов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действий, способы действий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это …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0139" y="3787578"/>
            <a:ext cx="2042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умения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0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71906"/>
            <a:ext cx="9869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ТРЕБОВАНИЯ </a:t>
            </a:r>
          </a:p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ЧЕЛОВЕКУ ТРУДА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8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5993" y="1374411"/>
            <a:ext cx="86030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способность к общению, к установке связей, контактов, общительность; совместимость (способность к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совместной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работе) разнотипных систем передачи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информации – это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2718" y="4126703"/>
            <a:ext cx="5307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коммуникабельность</a:t>
            </a:r>
            <a:endParaRPr lang="ru-RU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4544" y="1795833"/>
            <a:ext cx="9040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владение 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разными профессиями и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способность и готовность переучиваться – это</a:t>
            </a:r>
            <a:endParaRPr lang="ru-RU" sz="3600" b="1" i="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1448" y="2919593"/>
            <a:ext cx="4389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универсальность</a:t>
            </a:r>
            <a:endParaRPr lang="ru-RU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7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1645" y="1711364"/>
            <a:ext cx="72679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умение в необычном ключе рассмотреть и решить проблему – это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5421" y="2819359"/>
            <a:ext cx="3692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креативность</a:t>
            </a:r>
            <a:endParaRPr lang="ru-RU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0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zentacii.info/wp-content/uploads/2015/11/ZIAg1SYiJ0MajoCG/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t="26303" r="3202" b="8236"/>
          <a:stretch/>
        </p:blipFill>
        <p:spPr bwMode="auto">
          <a:xfrm>
            <a:off x="1135117" y="1514126"/>
            <a:ext cx="8288600" cy="4413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09911" y="49846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ЭТО???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607" y="993844"/>
            <a:ext cx="83714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Специалист, работающий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по системе учёта в соответствии с действующим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законодательством -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textuspeha.ru/wp-content/uploads/2015/11/%D0%B1%D1%83%D1%85%D0%B3%D0%B0%D0%BB%D1%82%D0%B5%D1%8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329" y="3035316"/>
            <a:ext cx="3500861" cy="350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0262" y="2996356"/>
            <a:ext cx="2709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</a:t>
            </a:r>
            <a:endParaRPr lang="ru-RU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4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1.studway.com.ua/wp-content/uploads/2014/10/U-Lvivskijj-politekhnici-bude-nova-specialn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67" y="3305496"/>
            <a:ext cx="4324898" cy="32716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9616" y="485325"/>
            <a:ext cx="9955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специалист, который контролирует качество и количество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товара, работает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в органах таможни, в организациях торговли, а также в специализированных лабораториях сертификации и экспертизы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товаров - 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502" y="3958683"/>
            <a:ext cx="2779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товаровед</a:t>
            </a:r>
            <a:endParaRPr lang="ru-RU" sz="3600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7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529" y="544452"/>
            <a:ext cx="100068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специалист, участвующий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в работе по установлению необходимых деловых контактов между покупателями и продавцами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товаров,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а также оказанию различных коммерческих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услуг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pic>
        <p:nvPicPr>
          <p:cNvPr id="1026" name="Picture 2" descr="http://weclipart.com/gimg/B8390DD5D772B151/8661319-Intelligent-manager-drawing-diagram-of-business-social-network-human-resources-people-plan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845" y="2661686"/>
            <a:ext cx="2910939" cy="361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476871"/>
            <a:ext cx="7790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менеджер (агент коммерческий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3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8879" y="537208"/>
            <a:ext cx="86331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специалист-универсал, который создает как кондитерские изделия и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десерты,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так и закуски, первые и вторые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блюда.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Профессия входит в топ-50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востребованных профессий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Краснодарского края – 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https://thumbs.dreamstime.com/z/pastry-chef-193158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472" b="1620"/>
          <a:stretch/>
        </p:blipFill>
        <p:spPr bwMode="auto">
          <a:xfrm>
            <a:off x="5738647" y="3404573"/>
            <a:ext cx="2866633" cy="340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4106" y="4014439"/>
            <a:ext cx="3922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повар-кондитер</a:t>
            </a:r>
            <a:endParaRPr lang="ru-RU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8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8442" y="963666"/>
            <a:ext cx="5438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Труд всегда даёт, а лень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только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…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442" y="1650986"/>
            <a:ext cx="3398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Где хотение, там 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…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8962" y="2302144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в </a:t>
            </a:r>
            <a:r>
              <a:rPr lang="ru-RU" sz="2400" b="1" i="1" dirty="0">
                <a:solidFill>
                  <a:srgbClr val="000066"/>
                </a:solidFill>
                <a:latin typeface="Arial" panose="020B0604020202020204" pitchFamily="34" charset="0"/>
              </a:rPr>
              <a:t>делах</a:t>
            </a:r>
            <a:r>
              <a:rPr lang="ru-RU" sz="2400" b="1" dirty="0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92767" y="2922072"/>
            <a:ext cx="1991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66"/>
                </a:solidFill>
                <a:latin typeface="Arial" panose="020B0604020202020204" pitchFamily="34" charset="0"/>
              </a:rPr>
              <a:t>подгоняет</a:t>
            </a:r>
            <a:r>
              <a:rPr lang="ru-RU" sz="2400" dirty="0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ru-RU" sz="2400" dirty="0">
              <a:solidFill>
                <a:srgbClr val="00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7794" y="3410566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коптить</a:t>
            </a:r>
            <a:endParaRPr lang="ru-RU" sz="2400" b="1" i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84134" y="4149573"/>
            <a:ext cx="1619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… к лицу.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27048" y="4815356"/>
            <a:ext cx="1317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плоды</a:t>
            </a:r>
            <a:r>
              <a:rPr lang="ru-RU" sz="2400" b="1" dirty="0">
                <a:solidFill>
                  <a:srgbClr val="000066"/>
                </a:solidFill>
              </a:rPr>
              <a:t>.</a:t>
            </a:r>
          </a:p>
        </p:txBody>
      </p:sp>
      <p:pic>
        <p:nvPicPr>
          <p:cNvPr id="5122" name="Picture 2" descr="http://mtdata.ru/u9/photoA476/20540397078-0/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2143" r="3801" b="2635"/>
          <a:stretch/>
        </p:blipFill>
        <p:spPr bwMode="auto">
          <a:xfrm>
            <a:off x="7882757" y="904546"/>
            <a:ext cx="4218571" cy="5012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81848" y="159608"/>
            <a:ext cx="4015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ПОСЛОВИЦЫ О ТРУДЕ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04024" y="963666"/>
            <a:ext cx="1261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66"/>
                </a:solidFill>
                <a:latin typeface="Arial" panose="020B0604020202020204" pitchFamily="34" charset="0"/>
              </a:rPr>
              <a:t>берёт</a:t>
            </a:r>
            <a:r>
              <a:rPr lang="ru-RU" sz="2400" b="1" i="1" dirty="0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ru-RU" sz="2400" b="1" i="1" dirty="0">
              <a:solidFill>
                <a:srgbClr val="00006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17032" y="1666752"/>
            <a:ext cx="1297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66"/>
                </a:solidFill>
                <a:latin typeface="Arial" panose="020B0604020202020204" pitchFamily="34" charset="0"/>
              </a:rPr>
              <a:t>умение</a:t>
            </a:r>
            <a:endParaRPr lang="ru-RU" sz="2400" b="1" i="1" dirty="0">
              <a:solidFill>
                <a:srgbClr val="000066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5612" y="2302145"/>
            <a:ext cx="5930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Дерево смотри в плодах,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человека …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5612" y="2881651"/>
            <a:ext cx="4490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Труд - не кнут, 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человека …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7931" y="3447375"/>
            <a:ext cx="5247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труда жить — только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небо …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7829" y="4149572"/>
            <a:ext cx="329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Всякому молодцу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…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30685" y="4149574"/>
            <a:ext cx="1655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ru-RU" sz="2400" b="1" i="1" dirty="0" smtClean="0">
                <a:solidFill>
                  <a:srgbClr val="000066"/>
                </a:solidFill>
                <a:latin typeface="Arial" panose="020B0604020202020204" pitchFamily="34" charset="0"/>
              </a:rPr>
              <a:t>ремесло</a:t>
            </a:r>
            <a:r>
              <a:rPr lang="ru-RU" sz="24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7931" y="4819802"/>
            <a:ext cx="4269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Каковы труды - таковы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3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8" grpId="0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laycast.ru/uploads/2016/05/26/187887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67" y="2987564"/>
            <a:ext cx="2598133" cy="361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6834" y="795620"/>
            <a:ext cx="1021145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редставители этой профессии могут 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намертво соединить два куска металла 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с помощью электричества или газа. 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Профессия входит в топ-50 востребованных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профессий Краснодарского края –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746" y="3780264"/>
            <a:ext cx="5025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электрогазосварщик</a:t>
            </a:r>
            <a:endParaRPr lang="ru-RU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7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lassifieds24.ru/images/3756/3755903/large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5" r="1355" b="14549"/>
          <a:stretch/>
        </p:blipFill>
        <p:spPr bwMode="auto">
          <a:xfrm>
            <a:off x="4888922" y="3412274"/>
            <a:ext cx="4827769" cy="259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7936" y="653509"/>
            <a:ext cx="90581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Представители этой профессии – проводники в мире кулинарии и напитков, дающие советы и рекомендации, сходу определяя вкусы посетителя и нюансы его настроения –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502" y="4125951"/>
            <a:ext cx="4609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Официант-бармен</a:t>
            </a:r>
            <a:endParaRPr lang="ru-RU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3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225" y="1785127"/>
            <a:ext cx="9040563" cy="134836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Великие люди о труде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9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1837" y="800875"/>
            <a:ext cx="61980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Нет ничего более рабского, чем роскошь и нега, и ничего более царственного,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чем труд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2865" y="3557719"/>
            <a:ext cx="8105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Один из величайших полководцев истории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9017" y="5253439"/>
            <a:ext cx="32280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0" i="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r>
              <a:rPr lang="ru-RU" sz="3600" b="1" i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Александр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Македонский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retrobazar.com/upload-files/nicshe/hram/istoria/dengy/ioan/fffff/kleopatra/enshteyn/sovpadenia/kartinu/13/eldorado/time/zatmenie/samolet/shuzofrenia/henri_ford/aristotel/zamok/petra/klad2/antalia/ostrov/piza/atlantida/chydo/sech/kolizey/statyia_hrista/stena/zamok/ditrih/ebry/bordo/dollar/_eatles_/bbbbb/gayday/mehendi/shybert/zamok/tven/roksolana/garem/voyna/stalin/presli/podarki/rodos/bikini/zakmok/parovoz/meteorit/meteorit/shiapa/makedonskiy/czar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63" y="419091"/>
            <a:ext cx="3048000" cy="4724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42195" y="4225863"/>
            <a:ext cx="3232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</a:rPr>
              <a:t>ц</a:t>
            </a:r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арь Македонии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9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9774" y="66263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Работа избавляет нас от трех великих зол: скуки, порока и нужды.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3.bp.blogspot.com/-QUqzWgS8cSU/UPKo7JNyNyI/AAAAAAAAAi8/FkjVose0-7g/s1600/voltaire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603" y="581730"/>
            <a:ext cx="2991879" cy="4477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091" y="2594737"/>
            <a:ext cx="6971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величайший французский философ-просветитель</a:t>
            </a:r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XVIII </a:t>
            </a:r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6724" y="3804874"/>
            <a:ext cx="550740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Состоял в переписке 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российской императрицей 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Екатериной </a:t>
            </a:r>
            <a:r>
              <a:rPr lang="en-US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ru-RU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80875" y="5269229"/>
            <a:ext cx="2141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Вольтер</a:t>
            </a:r>
            <a:endParaRPr lang="ru-RU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59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6622" y="337838"/>
            <a:ext cx="66111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Трудолюбивая душа должна всегда быть занята своим ремеслом, и частые упражнения для нее столь же живительны, как обычные упражнения для тела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 descr="http://rubsev.ru/wp-content/uploads/2015/01/image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3214" r="11008" b="13375"/>
          <a:stretch/>
        </p:blipFill>
        <p:spPr bwMode="auto">
          <a:xfrm flipH="1">
            <a:off x="7263684" y="326684"/>
            <a:ext cx="3400021" cy="4416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3715" y="4931604"/>
            <a:ext cx="74206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ahoma" panose="020B0604030504040204" pitchFamily="34" charset="0"/>
              </a:rPr>
              <a:t>В 1799 году во время Швейцарского похода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ahoma" panose="020B0604030504040204" pitchFamily="34" charset="0"/>
              </a:rPr>
              <a:t>совершил знаменитый переход через Альпы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90620" y="5056353"/>
            <a:ext cx="56996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Сув</a:t>
            </a:r>
            <a:r>
              <a:rPr 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vi-V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ров</a:t>
            </a:r>
            <a:endParaRPr lang="ru-RU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vi-VN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</a:t>
            </a:r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vi-VN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ндр Васильевич </a:t>
            </a:r>
            <a:endParaRPr lang="ru-RU" sz="36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3753" y="4334686"/>
            <a:ext cx="5340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Великий русский полководец</a:t>
            </a:r>
            <a:endParaRPr lang="ru-RU" sz="2400" b="1" i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6241" y="851262"/>
            <a:ext cx="60659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К занятому человеку 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редко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ходят в гости бездельники — к кипящему горшку мухи не летят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20" name="Picture 4" descr="https://svitmam.ua/storage/photo/118337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5" y="491308"/>
            <a:ext cx="3771900" cy="44386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70178" y="3713914"/>
            <a:ext cx="6886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Американский политический деятель, ученый. </a:t>
            </a:r>
            <a:r>
              <a:rPr lang="ru-RU" sz="2400" b="1" i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Один из лидеров </a:t>
            </a:r>
            <a:r>
              <a:rPr lang="ru-RU" sz="24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войны за независимость США</a:t>
            </a:r>
            <a:endParaRPr lang="ru-RU" sz="2400" b="1" i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8047" y="507704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Его портрет изображён на стодолларовой купюре США</a:t>
            </a:r>
            <a:endParaRPr lang="ru-RU" sz="2400" b="1" i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2162" y="5061981"/>
            <a:ext cx="29667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Бенджамин </a:t>
            </a:r>
          </a:p>
          <a:p>
            <a:pPr algn="ctr"/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Франклин</a:t>
            </a:r>
            <a:endParaRPr lang="ru-RU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10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43276" y="770518"/>
            <a:ext cx="44342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Легкость дается 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тяжелым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трудом</a:t>
            </a:r>
            <a:r>
              <a:rPr lang="ru-RU" sz="3600" dirty="0">
                <a:solidFill>
                  <a:srgbClr val="2B2B2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 descr="http://muzei-mira.com/templates/museum/images/artist/aivaz-boroda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95" y="312235"/>
            <a:ext cx="4163120" cy="3746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6661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8196" name="Picture 4" descr="http://www.zagorovska.lv/wp-content/uploads/2016/09/5-devjatij-v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537" y="3547809"/>
            <a:ext cx="4999463" cy="3310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02317" y="2295139"/>
            <a:ext cx="7306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Великий русский художник-</a:t>
            </a:r>
            <a:r>
              <a:rPr lang="ru-RU" sz="2800" b="1" i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маренист</a:t>
            </a:r>
            <a:endParaRPr lang="ru-RU" sz="2800" i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9622" y="2916433"/>
            <a:ext cx="6038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Автор картины «Девятый вал»</a:t>
            </a:r>
            <a:endParaRPr lang="ru-RU" sz="2800" i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158086"/>
            <a:ext cx="52248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Айвазовский</a:t>
            </a:r>
          </a:p>
          <a:p>
            <a:pPr algn="ctr"/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Иван Константинович</a:t>
            </a:r>
            <a:endParaRPr lang="ru-RU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0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636" y="567538"/>
            <a:ext cx="78366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 явно усиленного трудолюбия нет ни талантов, ни гениев.</a:t>
            </a:r>
          </a:p>
        </p:txBody>
      </p:sp>
      <p:pic>
        <p:nvPicPr>
          <p:cNvPr id="2050" name="Picture 2" descr="http://referat.znate.ru/pars_docs/tw_refs/29/28868/28868-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349" y="170782"/>
            <a:ext cx="3453949" cy="4601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9169" y="3705047"/>
            <a:ext cx="71176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Открыл периодический закон химических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элементов</a:t>
            </a:r>
            <a:endParaRPr lang="ru-RU" sz="2400" i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33039" y="379916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3993" y="2538831"/>
            <a:ext cx="79560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Русский ученый-энциклопедист: химик, физик,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геолог, экономист, воздухоплаватель, педагог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25635" y="4893302"/>
            <a:ext cx="5143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Менделеев</a:t>
            </a:r>
          </a:p>
          <a:p>
            <a:pPr algn="ctr"/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Дмитрий Иванович        </a:t>
            </a:r>
            <a:endParaRPr lang="ru-RU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39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409" y="703098"/>
            <a:ext cx="6928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Когда труд — удовольствие, жизнь — хороша! </a:t>
            </a:r>
          </a:p>
          <a:p>
            <a:r>
              <a:rPr lang="ru-RU" sz="36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Когда труд — обязанность жизнь — рабство!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8" name="Picture 4" descr="http://s00.yaplakal.com/pics/pics_original/6/8/6/96376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68" b="3419"/>
          <a:stretch/>
        </p:blipFill>
        <p:spPr bwMode="auto">
          <a:xfrm>
            <a:off x="7772400" y="178017"/>
            <a:ext cx="3914078" cy="5529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2727" y="3309383"/>
            <a:ext cx="5469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Великий пролетарский писатель</a:t>
            </a:r>
            <a:endParaRPr lang="ru-RU" sz="2400" i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332" y="4127442"/>
            <a:ext cx="6500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Автор пьесы «На дне», романа «Мать»</a:t>
            </a:r>
            <a:endParaRPr lang="ru-RU" sz="2400" i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2249" y="4932881"/>
            <a:ext cx="4164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Максим Горький</a:t>
            </a:r>
            <a:endParaRPr lang="ru-RU" sz="36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28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445" y="1799236"/>
            <a:ext cx="11335154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ТРУДА </a:t>
            </a:r>
          </a:p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ВИДА </a:t>
            </a:r>
          </a:p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ЧЕЛОВЕЧЕСКОЙ  ДЕЯТЕЛЬНОСТИ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82790" y="694214"/>
            <a:ext cx="5583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Трудитесь! </a:t>
            </a:r>
            <a:endParaRPr lang="ru-RU" sz="3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Мир </a:t>
            </a: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 будет раем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для </a:t>
            </a: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тех, кто хочет жить лентяем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10242" name="Picture 2" descr="http://www.altebilder.net/menschen/bilder/hans_sac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7" y="646145"/>
            <a:ext cx="4180605" cy="5107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6605" y="3100040"/>
            <a:ext cx="5336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Сакс </a:t>
            </a:r>
            <a:r>
              <a:rPr lang="ru-RU" sz="2400" b="1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Ганс</a:t>
            </a:r>
            <a:r>
              <a:rPr lang="ru-RU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algn="r"/>
            <a:r>
              <a:rPr lang="ru-RU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немецкий поэт эпохи Возрождения.</a:t>
            </a:r>
          </a:p>
          <a:p>
            <a:endParaRPr lang="ru-RU" sz="24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2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295" y="460527"/>
            <a:ext cx="104697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ДЛЯ ТРУДА КАК ВИДА ЧЕЛОВЕЧЕСКОЙ ДЕЯТЕЛЬНОСТИ 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ХАРАКТЕРНО</a:t>
            </a:r>
            <a:r>
              <a:rPr lang="ru-RU" sz="2800" dirty="0" smtClean="0">
                <a:latin typeface="Arial" panose="020B0604020202020204" pitchFamily="34" charset="0"/>
              </a:rPr>
              <a:t>:</a:t>
            </a:r>
            <a:endParaRPr lang="ru-RU" sz="2800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http://zero50x.myjino.ru/allpic/22/12041-img_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t="4333" r="8317" b="6547"/>
          <a:stretch/>
        </p:blipFill>
        <p:spPr bwMode="auto">
          <a:xfrm>
            <a:off x="3162503" y="4324215"/>
            <a:ext cx="3124940" cy="247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9543" y="2881918"/>
            <a:ext cx="6977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ацеленность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получение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9543" y="1571042"/>
            <a:ext cx="6619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наличие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воображаемой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9543" y="2226480"/>
            <a:ext cx="5169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рактическая полезность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9543" y="3537355"/>
            <a:ext cx="8530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амещение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реальных объектов условными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1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0289" y="392682"/>
            <a:ext cx="9800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ТРУД В ОТЛИЧИЕ ОТ ИГРЫ:</a:t>
            </a:r>
          </a:p>
        </p:txBody>
      </p:sp>
      <p:pic>
        <p:nvPicPr>
          <p:cNvPr id="2050" name="Picture 2" descr="http://etrust.ru/uploads/post/12b/12babacce2b02ceb0acf6322cf33b63da833d3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55" y="3767013"/>
            <a:ext cx="3608163" cy="289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0980" y="3243915"/>
            <a:ext cx="9800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осуществляется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индивидуально так и сообща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0979" y="1198421"/>
            <a:ext cx="6810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способствует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познанию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0980" y="1931700"/>
            <a:ext cx="7157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предполагает спецоборудование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980" y="2635187"/>
            <a:ext cx="10673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позволяет удовлетворить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материальные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1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harmacyprofitsecrets.com/wp-content/uploads/2016/02/RPSalesWebinar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07" y="1609322"/>
            <a:ext cx="4367726" cy="328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8183" y="370747"/>
            <a:ext cx="8304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ПРИЗНАКОМ, ОТЛИЧАЮЩИМ ТРУД ОТ ИГРЫ ЯВЛЯЕТСЯ: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1697" y="1575522"/>
            <a:ext cx="4027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ктивный характер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1697" y="2275195"/>
            <a:ext cx="4027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результативность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1697" y="3884582"/>
            <a:ext cx="4414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партнера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1697" y="3060025"/>
            <a:ext cx="4414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целесообразность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99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9449" y="1584688"/>
            <a:ext cx="10985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1) является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потребностью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человека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 descr="https://buki.com.ua/data/files/users/58/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40" y="3552206"/>
            <a:ext cx="3358899" cy="305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1075" y="517869"/>
            <a:ext cx="833995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3600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ТРУД В ОТЛИЧИЕ ОТ ОБЩЕНИЯ</a:t>
            </a:r>
            <a:endParaRPr lang="ru-RU" sz="28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449" y="2281696"/>
            <a:ext cx="8268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2) может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доставлять человеку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удовольствие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449" y="2984741"/>
            <a:ext cx="10985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3) непосредственно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преобразует предметы 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окружающей среды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9449" y="4259854"/>
            <a:ext cx="10985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4) предполагает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наличие цели</a:t>
            </a:r>
            <a:endParaRPr lang="ru-RU" sz="2800" b="1" i="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3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553" y="257899"/>
            <a:ext cx="86288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НЕ ХАРАКТЕРИЗУЕТ  ТРУД  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ДЕЯТЕЛЬНОСТЬ ?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dco.ru/uploads/posts/2016-02/1455568521_sposob-dlya-zarabotka-v-seti-zarabotok-na-svoih-znaniya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3" b="10407"/>
          <a:stretch/>
        </p:blipFill>
        <p:spPr bwMode="auto">
          <a:xfrm>
            <a:off x="7068960" y="3664507"/>
            <a:ext cx="2989440" cy="315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2869" y="1425454"/>
            <a:ext cx="8628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предполагает наличие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2869" y="2147676"/>
            <a:ext cx="86288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требует от субъекта специальной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2869" y="3141288"/>
            <a:ext cx="8628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направлено на получение знания 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2869" y="3804205"/>
            <a:ext cx="8628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носит полезный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7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7013" y="1147355"/>
            <a:ext cx="87833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амые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простые заученные движения,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выполнение которых не требует специальных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усилий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00325" y="2994014"/>
            <a:ext cx="2678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навыки</a:t>
            </a:r>
            <a:endParaRPr lang="ru-RU" sz="4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7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1081</TotalTime>
  <Words>693</Words>
  <Application>Microsoft Office PowerPoint</Application>
  <PresentationFormat>Произвольный</PresentationFormat>
  <Paragraphs>124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Грань</vt:lpstr>
      <vt:lpstr>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Великие люди о труде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</dc:title>
  <dc:creator>Дуброва Инна Геннадьевна</dc:creator>
  <cp:lastModifiedBy>1</cp:lastModifiedBy>
  <cp:revision>91</cp:revision>
  <dcterms:created xsi:type="dcterms:W3CDTF">2017-05-24T05:53:48Z</dcterms:created>
  <dcterms:modified xsi:type="dcterms:W3CDTF">2017-06-19T17:21:56Z</dcterms:modified>
</cp:coreProperties>
</file>