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8" r:id="rId11"/>
    <p:sldId id="269" r:id="rId12"/>
    <p:sldId id="267" r:id="rId13"/>
    <p:sldId id="270" r:id="rId14"/>
    <p:sldId id="271" r:id="rId15"/>
    <p:sldId id="266" r:id="rId16"/>
    <p:sldId id="272" r:id="rId17"/>
    <p:sldId id="273" r:id="rId18"/>
    <p:sldId id="265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70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3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6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E6BB9-DF6D-4340-B37D-1E55EA651A02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7C6A-F200-4BB3-BF9B-D4078FA6A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8.xml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ept.az/uploads/news/22_597401.jpg"/>
          <p:cNvPicPr>
            <a:picLocks noChangeAspect="1" noChangeArrowheads="1"/>
          </p:cNvPicPr>
          <p:nvPr/>
        </p:nvPicPr>
        <p:blipFill>
          <a:blip r:embed="rId2">
            <a:lum bright="21000" contrast="-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3278" y="1182029"/>
            <a:ext cx="9144000" cy="989787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БРЕЙНРИНГ</a:t>
            </a:r>
            <a:endParaRPr lang="ru-RU" sz="66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68244" y="2397706"/>
            <a:ext cx="9144000" cy="16557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ИЗУЧАЯ ИСТОРИЮ ПОЗНАЕМ ПРОФЕССИЮ</a:t>
            </a:r>
            <a:endParaRPr lang="ru-RU" sz="60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8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КУХНЯ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XVIII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ВЕКА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024" y="1271239"/>
            <a:ext cx="6757640" cy="47169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	Этот продукт избрал необычный путь завоевания Европы. Появившись в Испании с кораблями конкистадоров, он был опробован там на обитателях домов призрения. </a:t>
            </a:r>
          </a:p>
          <a:p>
            <a:pPr algn="just">
              <a:buNone/>
            </a:pPr>
            <a:r>
              <a:rPr lang="ru-RU" sz="2400" b="1" dirty="0" smtClean="0"/>
              <a:t>	В годы Тридцатилетней войны испанцы познакомили с ним своих союзников – немцев. В это же время его стали возделывать в Англии, но там он считался недостойным для человеческого стола и им кормили свиней. Остатки же сбывали ирландцам, постоянно страдавшим от голода. </a:t>
            </a:r>
          </a:p>
          <a:p>
            <a:pPr algn="just">
              <a:buNone/>
            </a:pPr>
            <a:r>
              <a:rPr lang="ru-RU" sz="2400" b="1" dirty="0" smtClean="0"/>
              <a:t>	Последними в Европе его стали употреблять в пищу итальянцы и французы в конце </a:t>
            </a:r>
            <a:r>
              <a:rPr lang="en-US" sz="2400" b="1" dirty="0" smtClean="0"/>
              <a:t>XVIII</a:t>
            </a:r>
            <a:r>
              <a:rPr lang="ru-RU" sz="2400" b="1" dirty="0" smtClean="0"/>
              <a:t>века.</a:t>
            </a:r>
            <a:endParaRPr lang="ru-RU" sz="2400" b="1" dirty="0"/>
          </a:p>
        </p:txBody>
      </p:sp>
      <p:pic>
        <p:nvPicPr>
          <p:cNvPr id="7" name="Рисунок 6" descr="http://i.ucrazy.ru/files/pics/2014.05/thumbs/1400819093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66" y="1828799"/>
            <a:ext cx="5189034" cy="333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278" y="1159727"/>
            <a:ext cx="7123771" cy="47392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	В </a:t>
            </a:r>
            <a:r>
              <a:rPr lang="en-US" b="1" dirty="0" smtClean="0"/>
              <a:t>XVIII</a:t>
            </a:r>
            <a:r>
              <a:rPr lang="ru-RU" b="1" dirty="0" smtClean="0"/>
              <a:t> веке среди русских вельмож пользовалось популярностью сложное блюдо, для приготовления которого брали </a:t>
            </a:r>
            <a:r>
              <a:rPr lang="ru-RU" b="1" dirty="0" smtClean="0">
                <a:solidFill>
                  <a:srgbClr val="C00000"/>
                </a:solidFill>
              </a:rPr>
              <a:t>плод</a:t>
            </a:r>
            <a:r>
              <a:rPr lang="ru-RU" b="1" dirty="0" smtClean="0"/>
              <a:t>, вынимали из него косточку, на ее место вкладывали кусочек анчоуса, затем этим </a:t>
            </a:r>
            <a:r>
              <a:rPr lang="ru-RU" b="1" dirty="0" smtClean="0">
                <a:solidFill>
                  <a:srgbClr val="C00000"/>
                </a:solidFill>
              </a:rPr>
              <a:t>плодом</a:t>
            </a:r>
            <a:r>
              <a:rPr lang="ru-RU" b="1" dirty="0" smtClean="0"/>
              <a:t> начиняли жаворонка, жаворонка – в перепелку, перепелку – в куропатку, куропатку – в фазана, фазана – в каплуна, а каплуна – в поросенка. </a:t>
            </a:r>
          </a:p>
          <a:p>
            <a:pPr>
              <a:buNone/>
            </a:pPr>
            <a:r>
              <a:rPr lang="ru-RU" b="1" dirty="0" smtClean="0"/>
              <a:t>	Поросенок, зажаренный на вертеле до румяной корочки, давал блюдо, по вкусу и запаху не имевшее себе подобного. Но величайшей драгоценностью в этом блюде был тот самый </a:t>
            </a:r>
            <a:r>
              <a:rPr lang="ru-RU" b="1" dirty="0" smtClean="0">
                <a:solidFill>
                  <a:srgbClr val="C00000"/>
                </a:solidFill>
              </a:rPr>
              <a:t>плод</a:t>
            </a:r>
            <a:r>
              <a:rPr lang="ru-RU" b="1" dirty="0" smtClean="0"/>
              <a:t>, который, находясь в середине напитывался тончайшими соками окружавших его снадобий.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Предположите, что это был за </a:t>
            </a:r>
            <a:r>
              <a:rPr lang="ru-RU" b="1" i="1" dirty="0" smtClean="0">
                <a:solidFill>
                  <a:srgbClr val="C00000"/>
                </a:solidFill>
              </a:rPr>
              <a:t>плод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2151" y="186706"/>
            <a:ext cx="10515600" cy="694241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КУХНЯ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XVIII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ВЕКА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clip-arts.ru/data/media/69/foto_svin_1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68" y="1658869"/>
            <a:ext cx="5490117" cy="255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581" y="1246070"/>
            <a:ext cx="3042424" cy="1325563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hlinkClick r:id="rId2" action="ppaction://hlinksldjump"/>
              </a:rPr>
              <a:t>ВОПРОС 1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0571" y="3126910"/>
            <a:ext cx="3068444" cy="1325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3" action="ppaction://hlinksldjump"/>
              </a:rPr>
              <a:t>ВОПРОС 2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4313663" cy="391725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В </a:t>
            </a:r>
            <a:r>
              <a:rPr lang="en-US" b="1" dirty="0" smtClean="0"/>
              <a:t>XIX</a:t>
            </a:r>
            <a:r>
              <a:rPr lang="ru-RU" b="1" dirty="0" smtClean="0"/>
              <a:t> веке в хранении продуктов произошли две революции. </a:t>
            </a:r>
          </a:p>
          <a:p>
            <a:pPr>
              <a:buNone/>
            </a:pPr>
            <a:r>
              <a:rPr lang="ru-RU" b="1" dirty="0" smtClean="0"/>
              <a:t>	Одну из них называли «холодной», другую – «горячей».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Предположите, в чем суть этих революций?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938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ГАСТРОНОМИЧЕСКИЕ РЕВОЛЮЦИИ 19 ВЕКА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ic.pics.livejournal.com/p_syutkin/64914398/1675876/1675876_8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" b="6631"/>
          <a:stretch/>
        </p:blipFill>
        <p:spPr bwMode="auto">
          <a:xfrm>
            <a:off x="5386038" y="1583473"/>
            <a:ext cx="6478859" cy="452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5887844" cy="47169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В конце </a:t>
            </a:r>
            <a:r>
              <a:rPr lang="en-US" b="1" dirty="0" smtClean="0"/>
              <a:t>XIX</a:t>
            </a:r>
            <a:r>
              <a:rPr lang="ru-RU" b="1" dirty="0" smtClean="0"/>
              <a:t> европейской кухне был характерен союз традиций и изобилия. </a:t>
            </a:r>
          </a:p>
          <a:p>
            <a:pPr>
              <a:buNone/>
            </a:pPr>
            <a:r>
              <a:rPr lang="ru-RU" b="1" dirty="0" smtClean="0"/>
              <a:t>	Знаменитый французский повар </a:t>
            </a:r>
            <a:r>
              <a:rPr lang="ru-RU" b="1" dirty="0" err="1" smtClean="0"/>
              <a:t>Леонель</a:t>
            </a:r>
            <a:r>
              <a:rPr lang="ru-RU" b="1" dirty="0" smtClean="0"/>
              <a:t> </a:t>
            </a:r>
            <a:r>
              <a:rPr lang="ru-RU" b="1" dirty="0" err="1" smtClean="0"/>
              <a:t>Маре</a:t>
            </a:r>
            <a:r>
              <a:rPr lang="ru-RU" b="1" dirty="0" smtClean="0"/>
              <a:t> готов был сочинять бесконечные вариации на тему природного богатства, которое находят свиньи, но при этом высоко ценят все гурманы. </a:t>
            </a:r>
          </a:p>
          <a:p>
            <a:pPr>
              <a:buNone/>
            </a:pPr>
            <a:r>
              <a:rPr lang="ru-RU" b="1" dirty="0" smtClean="0"/>
              <a:t>	Меню каждого богатого дома или роскошного ресторана в это время обязательно содержало блюдо с этим продуктом.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Предположите, о каком деликатесе идет речь?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543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ГАСТРОНОМИЧЕСКИЕ РЕВОЛЮЦИИ 19 ВЕКА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www.zerno-ua.com/assets/zerno/img/news/2016_11/v-ukraine-poyavitsya-tryufelnaya-ferm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95" y="1806499"/>
            <a:ext cx="5631637" cy="358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581" y="1246070"/>
            <a:ext cx="3042424" cy="1325563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hlinkClick r:id="rId2" action="ppaction://hlinksldjump"/>
              </a:rPr>
              <a:t>ВОПРОС 1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0571" y="3126910"/>
            <a:ext cx="3068444" cy="1325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3" action="ppaction://hlinksldjump"/>
              </a:rPr>
              <a:t>ВОПРОС 2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235" y="1491088"/>
            <a:ext cx="4815468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Этот десерт в советское время был настоящим королем тортов. </a:t>
            </a:r>
          </a:p>
          <a:p>
            <a:pPr>
              <a:buNone/>
            </a:pPr>
            <a:r>
              <a:rPr lang="ru-RU" b="1" dirty="0" smtClean="0"/>
              <a:t>	Заслуга его создания принадлежит  Владимиру </a:t>
            </a:r>
            <a:r>
              <a:rPr lang="ru-RU" b="1" dirty="0" err="1" smtClean="0"/>
              <a:t>Гуральнику</a:t>
            </a:r>
            <a:r>
              <a:rPr lang="ru-RU" b="1" dirty="0" smtClean="0"/>
              <a:t>, повару московского ресторана «Прага». </a:t>
            </a:r>
          </a:p>
          <a:p>
            <a:pPr>
              <a:buNone/>
            </a:pPr>
            <a:r>
              <a:rPr lang="ru-RU" b="1" dirty="0" smtClean="0"/>
              <a:t>	В названии торта заключен священный смысл – это невиданное чудо, то, чего нет.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СОВЕТСКИЙ ОБЩЕПИТ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www.sras.org/img/81fdb0698c95e53a4989ae96998a30b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68" y="1193180"/>
            <a:ext cx="4081347" cy="531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268" y="1360448"/>
            <a:ext cx="5919439" cy="47496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В 1939 году в СССР была издана самая популярная в стране книга по кулинарии. </a:t>
            </a:r>
          </a:p>
          <a:p>
            <a:pPr>
              <a:buNone/>
            </a:pPr>
            <a:r>
              <a:rPr lang="ru-RU" b="1" dirty="0" smtClean="0"/>
              <a:t>	Роскошная, богато украшенная цветными иллюстрациями, с описанием блюд, о которых рабочие и крестьяне даже не догадывались.</a:t>
            </a:r>
          </a:p>
          <a:p>
            <a:pPr>
              <a:buNone/>
            </a:pPr>
            <a:r>
              <a:rPr lang="ru-RU" b="1" dirty="0" smtClean="0"/>
              <a:t>	Книга должна была показать миру, что голода в СССР не было, нет и не будет. </a:t>
            </a:r>
          </a:p>
          <a:p>
            <a:pPr>
              <a:buNone/>
            </a:pPr>
            <a:r>
              <a:rPr lang="ru-RU" b="1" dirty="0" smtClean="0"/>
              <a:t>	После войны эта книга переиздавалась практически ежегодно. 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i="1" dirty="0" smtClean="0">
                <a:solidFill>
                  <a:srgbClr val="002060"/>
                </a:solidFill>
              </a:rPr>
              <a:t>Назовите, как она называлась?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8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СОВЕТСКИЙ ОБЩЕПИТ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antics.ru/media/catalog/IMG_56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17" y="1538868"/>
            <a:ext cx="5635083" cy="4159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581" y="1246070"/>
            <a:ext cx="3042424" cy="1325563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hlinkClick r:id="rId2" action="ppaction://hlinksldjump"/>
              </a:rPr>
              <a:t>ВОПРОС 1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0571" y="3126910"/>
            <a:ext cx="3068444" cy="1325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3" action="ppaction://hlinksldjump"/>
              </a:rPr>
              <a:t>ВОПРОС 2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410" y="1282390"/>
            <a:ext cx="5798634" cy="48945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В 1970-х годах, появилось новое направление в кулинарии, определенное развитием химии и физики. </a:t>
            </a:r>
          </a:p>
          <a:p>
            <a:pPr>
              <a:buNone/>
            </a:pPr>
            <a:r>
              <a:rPr lang="ru-RU" b="1" dirty="0" smtClean="0"/>
              <a:t>	У его истоков стояли венгерский физик </a:t>
            </a:r>
            <a:r>
              <a:rPr lang="ru-RU" b="1" dirty="0" err="1" smtClean="0"/>
              <a:t>Николас</a:t>
            </a:r>
            <a:r>
              <a:rPr lang="ru-RU" b="1" dirty="0" smtClean="0"/>
              <a:t> </a:t>
            </a:r>
            <a:r>
              <a:rPr lang="ru-RU" b="1" dirty="0" err="1" smtClean="0"/>
              <a:t>Курти</a:t>
            </a:r>
            <a:r>
              <a:rPr lang="ru-RU" b="1" dirty="0" smtClean="0"/>
              <a:t> и французский химик </a:t>
            </a:r>
            <a:r>
              <a:rPr lang="ru-RU" b="1" dirty="0" err="1" smtClean="0"/>
              <a:t>Эрве</a:t>
            </a:r>
            <a:r>
              <a:rPr lang="ru-RU" b="1" dirty="0" smtClean="0"/>
              <a:t> Тис. </a:t>
            </a:r>
          </a:p>
          <a:p>
            <a:pPr>
              <a:buNone/>
            </a:pPr>
            <a:r>
              <a:rPr lang="ru-RU" b="1" dirty="0" smtClean="0"/>
              <a:t>	Эта кухня -  взгляд на еду не как на цельные продукты, а как на совокупность молекул, имеющих специфические физические и химические свойства, которые можно изменять при помощи химических процессов.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334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КУЛИНАРНЫЕ НОВШЕСТВА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XX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ВЕКА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rf24.org/nov2/molecula/files/_index_c42e71c3dd2531aa30d94065f743d966_78_8c7dd922ad47494fc02c388e12c00eac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6" y="1550021"/>
            <a:ext cx="5665091" cy="401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8214" y="624467"/>
            <a:ext cx="3060000" cy="201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ОСОБЕННОСТИ ПИТАНИЯ В АНТИЧНЫЙ ПЕРИОД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7560" y="3520067"/>
            <a:ext cx="3060000" cy="201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КУЛИНАРНЫЕ НОВШЕСТВА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XX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 ВЕКА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7560" y="739696"/>
            <a:ext cx="3060000" cy="201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КУХНЯ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XVIII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ВЕКА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8214" y="3590692"/>
            <a:ext cx="3060000" cy="201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5" action="ppaction://hlinksldjump"/>
              </a:rPr>
              <a:t>ГАСТРОНОМИЧЕСКИЕ РЕВОЛЮЦИИ 19 ВЕКА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0058" y="3542370"/>
            <a:ext cx="3060000" cy="201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6" action="ppaction://hlinksldjump"/>
              </a:rPr>
              <a:t>СОВЕТСКИЙ ОБЩЕПИТ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0058" y="661637"/>
            <a:ext cx="3060000" cy="2016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hlinkClick r:id="rId7" action="ppaction://hlinksldjump"/>
              </a:rPr>
              <a:t>ПИЩА И ОСОБЕННОСТИ ЕЕ ПРИЕМА В СРЕДНИЕ ВЕКА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Стрелка влево 7">
            <a:hlinkClick r:id="rId8" action="ppaction://hlinksldjump"/>
          </p:cNvPr>
          <p:cNvSpPr/>
          <p:nvPr/>
        </p:nvSpPr>
        <p:spPr>
          <a:xfrm>
            <a:off x="1048214" y="6053959"/>
            <a:ext cx="1222020" cy="5360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326994"/>
            <a:ext cx="6311590" cy="49288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Изобретение японца </a:t>
            </a:r>
            <a:r>
              <a:rPr lang="ru-RU" b="1" dirty="0" err="1" smtClean="0"/>
              <a:t>Андо</a:t>
            </a:r>
            <a:r>
              <a:rPr lang="ru-RU" b="1" dirty="0" smtClean="0"/>
              <a:t> </a:t>
            </a:r>
            <a:r>
              <a:rPr lang="ru-RU" b="1" dirty="0" err="1" smtClean="0"/>
              <a:t>Момофуки</a:t>
            </a:r>
            <a:r>
              <a:rPr lang="ru-RU" b="1" dirty="0" smtClean="0"/>
              <a:t> изменило ситуацию с питанием в условиях отсутствия кухни или на рабочем месте стало серьезным достижением ХХ века. </a:t>
            </a:r>
          </a:p>
          <a:p>
            <a:pPr>
              <a:buNone/>
            </a:pPr>
            <a:r>
              <a:rPr lang="ru-RU" b="1" dirty="0" smtClean="0"/>
              <a:t>	Послевоенная Япония нуждалась в продовольствии, и доступная еда без особых сложностей в приготовлении явно исправила бы ситуацию. </a:t>
            </a:r>
          </a:p>
          <a:p>
            <a:pPr>
              <a:buNone/>
            </a:pPr>
            <a:r>
              <a:rPr lang="ru-RU" b="1" dirty="0" smtClean="0"/>
              <a:t>	Найдя подходящую разновидность этого продукта, </a:t>
            </a:r>
            <a:r>
              <a:rPr lang="ru-RU" b="1" dirty="0" err="1" smtClean="0"/>
              <a:t>Момофуки</a:t>
            </a:r>
            <a:r>
              <a:rPr lang="ru-RU" b="1" dirty="0" smtClean="0"/>
              <a:t> в 1958 году  начал его производство, и сейчас в мире ежегодно употребляется более сорока миллиардов его порций.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1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КУЛИНАРНЫЕ НОВШЕСТВА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XX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ВЕКА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img.ifcdn.com/images/336cd716a0576a3c5aaf3b9c6186f757d063a4d3de3c91ec469154e3093312ee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 b="28539"/>
          <a:stretch/>
        </p:blipFill>
        <p:spPr bwMode="auto">
          <a:xfrm>
            <a:off x="6400800" y="1471961"/>
            <a:ext cx="5791199" cy="4181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581" y="1246070"/>
            <a:ext cx="3042424" cy="1325563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hlinkClick r:id="rId2" action="ppaction://hlinksldjump"/>
              </a:rPr>
              <a:t>ВОПРОС 1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0571" y="3126910"/>
            <a:ext cx="3068444" cy="1325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3" action="ppaction://hlinksldjump"/>
              </a:rPr>
              <a:t>ВОПРОС 2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rum.arimoya.info/attachments/5-%D0%B2-%D0%B4%D0%BE-htmlconvd-bopixy_html_m6fd559f4-jpg.47642/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7" y="1987918"/>
            <a:ext cx="6192644" cy="367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1" y="309369"/>
            <a:ext cx="11351941" cy="894963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ОСОБЕННОСТИ ПИТАНИЯ В АНТИЧНЫЙ ПЕРИОД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722" y="1446483"/>
            <a:ext cx="6010507" cy="525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	Найдите ошибку в описании античного пира: </a:t>
            </a:r>
          </a:p>
          <a:p>
            <a:pPr>
              <a:buNone/>
            </a:pPr>
            <a:r>
              <a:rPr lang="ru-RU" sz="2400" b="1" dirty="0" smtClean="0"/>
              <a:t>«Наконец Сократ все-таки явился, как раз к середине ужина, промешкав, против обыкновения, не так уж долго. И </a:t>
            </a:r>
            <a:r>
              <a:rPr lang="ru-RU" sz="2400" b="1" dirty="0" err="1" smtClean="0"/>
              <a:t>Агафон</a:t>
            </a:r>
            <a:r>
              <a:rPr lang="ru-RU" sz="2400" b="1" dirty="0" smtClean="0"/>
              <a:t>, сидевший в одиночестве с краю, сказал ему: </a:t>
            </a:r>
          </a:p>
          <a:p>
            <a:pPr>
              <a:buNone/>
            </a:pPr>
            <a:r>
              <a:rPr lang="ru-RU" sz="2400" b="1" dirty="0" smtClean="0"/>
              <a:t>- Сюда, Сократ, садись рядом со мной, чтобы и мне досталась доля той мудрости, которая осенила тебя в сенях. Ведь конечно ты же нашел ее и завладел ею, иначе ты бы не тронулся с места».</a:t>
            </a:r>
          </a:p>
          <a:p>
            <a:pPr>
              <a:buNone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535258" y="5977054"/>
            <a:ext cx="858644" cy="50180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1" y="309369"/>
            <a:ext cx="11351941" cy="894963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ОСОБЕННОСТИ ПИТАНИЯ В АНТИЧНЫЙ ПЕРИОД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571" y="2062976"/>
            <a:ext cx="5497551" cy="29550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400" b="1" dirty="0" smtClean="0"/>
              <a:t>Этот продукт в Риме был мощнейшим орудием политической борьбы. </a:t>
            </a:r>
          </a:p>
          <a:p>
            <a:pPr>
              <a:buNone/>
            </a:pPr>
            <a:r>
              <a:rPr lang="ru-RU" sz="2400" b="1" dirty="0" smtClean="0"/>
              <a:t>	Ежедневно от 200 до 300 тысяч бедняков ежедневно получали по две порции этого продукта, а дни великих побед – в два раза больше. </a:t>
            </a:r>
          </a:p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Назовите этот продукт. 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open.conted.ox.ac.uk/sites/open.conted.ox.ac.uk/files/resources/Bread%20handout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16" y="1494263"/>
            <a:ext cx="4638906" cy="504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535258" y="5977054"/>
            <a:ext cx="858644" cy="50180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581" y="1246070"/>
            <a:ext cx="3042424" cy="1325563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hlinkClick r:id="rId2" action="ppaction://hlinksldjump"/>
              </a:rPr>
              <a:t>ВОПРОС 1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0571" y="3126910"/>
            <a:ext cx="3068444" cy="1325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3" action="ppaction://hlinksldjump"/>
              </a:rPr>
              <a:t>ВОПРОС 2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87" y="365126"/>
            <a:ext cx="11586117" cy="616181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ПИЩА И ОСОБЕННОСТИ ЕЕ ПРИЕМА В СРЕДНИЕ ВЕКА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947" y="1914836"/>
            <a:ext cx="4460488" cy="3448901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Эти сухие плоды в средневековой Европе для самых маленьких были калорийными конфетами. Они стали основой излюбленного европейского лакомства– марципана.</a:t>
            </a:r>
          </a:p>
          <a:p>
            <a:pPr algn="just"/>
            <a:endParaRPr lang="ru-RU" b="1" dirty="0"/>
          </a:p>
        </p:txBody>
      </p:sp>
      <p:pic>
        <p:nvPicPr>
          <p:cNvPr id="4" name="Рисунок 3" descr="http://vpaintballe.ru/prefix/2663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67" y="1494264"/>
            <a:ext cx="4806175" cy="423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688" y="1449659"/>
            <a:ext cx="5163014" cy="47273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На рубеже 15-16 веков, начиная с Северной Италии в Европе распространяются традиции изящества в потреблении пищи. </a:t>
            </a:r>
          </a:p>
          <a:p>
            <a:pPr>
              <a:buNone/>
            </a:pPr>
            <a:r>
              <a:rPr lang="ru-RU" b="1" dirty="0" smtClean="0"/>
              <a:t>	Появляются индивидуальные плоские тарелки с приборами. </a:t>
            </a:r>
          </a:p>
          <a:p>
            <a:pPr>
              <a:buNone/>
            </a:pPr>
            <a:r>
              <a:rPr lang="ru-RU" b="1" dirty="0" smtClean="0"/>
              <a:t>	Один из них – ля </a:t>
            </a:r>
            <a:r>
              <a:rPr lang="ru-RU" b="1" dirty="0" err="1" smtClean="0"/>
              <a:t>фурчино</a:t>
            </a:r>
            <a:r>
              <a:rPr lang="ru-RU" b="1" dirty="0" smtClean="0"/>
              <a:t> - позволял сделать процесс приема пищи более элегантным и гигиеничным.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Назовите этот прибор.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1873" y="231311"/>
            <a:ext cx="11219985" cy="82805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ПИЩА И ОСОБЕННОСТИ ЕЕ ПРИЕМА В СРЕДНИЕ ВЕКА</a:t>
            </a:r>
            <a:endParaRPr lang="ru-RU" sz="3600" dirty="0">
              <a:latin typeface="+mn-lt"/>
            </a:endParaRPr>
          </a:p>
        </p:txBody>
      </p:sp>
      <p:pic>
        <p:nvPicPr>
          <p:cNvPr id="5" name="Рисунок 4" descr="http://postergrad.ru/izobrazhenie/11305/bottichelli/istorija_nastadzhio_deli_onest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" t="48840" r="59114" b="1478"/>
          <a:stretch/>
        </p:blipFill>
        <p:spPr bwMode="auto">
          <a:xfrm>
            <a:off x="6021660" y="1583474"/>
            <a:ext cx="5642515" cy="424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13678" y="6110868"/>
            <a:ext cx="713678" cy="412595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581" y="1246070"/>
            <a:ext cx="3042424" cy="1325563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hlinkClick r:id="rId2" action="ppaction://hlinksldjump"/>
              </a:rPr>
              <a:t>ВОПРОС 1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80571" y="3126910"/>
            <a:ext cx="3068444" cy="1325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3" action="ppaction://hlinksldjump"/>
              </a:rPr>
              <a:t>ВОПРОС 2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107</Words>
  <Application>Microsoft Office PowerPoint</Application>
  <PresentationFormat>Произвольный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БРЕЙНРИНГ</vt:lpstr>
      <vt:lpstr>Презентация PowerPoint</vt:lpstr>
      <vt:lpstr>ВОПРОС 1</vt:lpstr>
      <vt:lpstr>ОСОБЕННОСТИ ПИТАНИЯ В АНТИЧНЫЙ ПЕРИОД</vt:lpstr>
      <vt:lpstr>ОСОБЕННОСТИ ПИТАНИЯ В АНТИЧНЫЙ ПЕРИОД</vt:lpstr>
      <vt:lpstr>ВОПРОС 1</vt:lpstr>
      <vt:lpstr>ПИЩА И ОСОБЕННОСТИ ЕЕ ПРИЕМА В СРЕДНИЕ ВЕКА</vt:lpstr>
      <vt:lpstr>ПИЩА И ОСОБЕННОСТИ ЕЕ ПРИЕМА В СРЕДНИЕ ВЕКА</vt:lpstr>
      <vt:lpstr>ВОПРОС 1</vt:lpstr>
      <vt:lpstr>КУХНЯ  XVIII  ВЕКА</vt:lpstr>
      <vt:lpstr>КУХНЯ  XVIII  ВЕКА</vt:lpstr>
      <vt:lpstr>ВОПРОС 1</vt:lpstr>
      <vt:lpstr>ГАСТРОНОМИЧЕСКИЕ РЕВОЛЮЦИИ 19 ВЕКА</vt:lpstr>
      <vt:lpstr>ГАСТРОНОМИЧЕСКИЕ РЕВОЛЮЦИИ 19 ВЕКА</vt:lpstr>
      <vt:lpstr>ВОПРОС 1</vt:lpstr>
      <vt:lpstr>СОВЕТСКИЙ ОБЩЕПИТ</vt:lpstr>
      <vt:lpstr>СОВЕТСКИЙ ОБЩЕПИТ</vt:lpstr>
      <vt:lpstr>ВОПРОС 1</vt:lpstr>
      <vt:lpstr>КУЛИНАРНЫЕ НОВШЕСТВА XX ВЕКА</vt:lpstr>
      <vt:lpstr>КУЛИНАРНЫЕ НОВШЕСТВА XX ВЕКА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Дуброва Инна Геннадьевна</dc:creator>
  <cp:lastModifiedBy>Студент</cp:lastModifiedBy>
  <cp:revision>33</cp:revision>
  <dcterms:created xsi:type="dcterms:W3CDTF">2017-05-31T12:11:14Z</dcterms:created>
  <dcterms:modified xsi:type="dcterms:W3CDTF">2017-06-09T06:45:59Z</dcterms:modified>
</cp:coreProperties>
</file>