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76" r:id="rId3"/>
    <p:sldId id="277" r:id="rId4"/>
    <p:sldId id="278" r:id="rId5"/>
    <p:sldId id="279" r:id="rId6"/>
    <p:sldId id="293" r:id="rId7"/>
    <p:sldId id="295" r:id="rId8"/>
    <p:sldId id="280" r:id="rId9"/>
    <p:sldId id="296" r:id="rId10"/>
    <p:sldId id="297" r:id="rId11"/>
    <p:sldId id="281" r:id="rId12"/>
    <p:sldId id="282" r:id="rId13"/>
    <p:sldId id="283" r:id="rId14"/>
    <p:sldId id="284" r:id="rId15"/>
    <p:sldId id="285" r:id="rId16"/>
    <p:sldId id="286" r:id="rId17"/>
    <p:sldId id="298" r:id="rId18"/>
    <p:sldId id="299" r:id="rId19"/>
    <p:sldId id="287" r:id="rId20"/>
    <p:sldId id="288" r:id="rId21"/>
    <p:sldId id="300" r:id="rId22"/>
    <p:sldId id="289" r:id="rId23"/>
    <p:sldId id="290" r:id="rId24"/>
    <p:sldId id="291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3515" autoAdjust="0"/>
  </p:normalViewPr>
  <p:slideViewPr>
    <p:cSldViewPr>
      <p:cViewPr>
        <p:scale>
          <a:sx n="80" d="100"/>
          <a:sy n="80" d="100"/>
        </p:scale>
        <p:origin x="-864" y="-54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E94031DB-25A1-481B-A208-190351A2A283}" type="datetimeFigureOut">
              <a:rPr lang="ru-RU" smtClean="0"/>
              <a:pPr/>
              <a:t>15.01.2016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1C599715-C8D0-49F6-B66E-7C368583E6D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4031DB-25A1-481B-A208-190351A2A283}" type="datetimeFigureOut">
              <a:rPr lang="ru-RU" smtClean="0"/>
              <a:pPr/>
              <a:t>15.01.2016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C599715-C8D0-49F6-B66E-7C368583E6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4031DB-25A1-481B-A208-190351A2A283}" type="datetimeFigureOut">
              <a:rPr lang="ru-RU" smtClean="0"/>
              <a:pPr/>
              <a:t>15.01.2016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C599715-C8D0-49F6-B66E-7C368583E6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4031DB-25A1-481B-A208-190351A2A283}" type="datetimeFigureOut">
              <a:rPr lang="ru-RU" smtClean="0"/>
              <a:pPr/>
              <a:t>15.01.2016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C599715-C8D0-49F6-B66E-7C368583E6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E94031DB-25A1-481B-A208-190351A2A283}" type="datetimeFigureOut">
              <a:rPr lang="ru-RU" smtClean="0"/>
              <a:pPr/>
              <a:t>15.01.2016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1C599715-C8D0-49F6-B66E-7C368583E6D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4031DB-25A1-481B-A208-190351A2A283}" type="datetimeFigureOut">
              <a:rPr lang="ru-RU" smtClean="0"/>
              <a:pPr/>
              <a:t>15.01.2016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1C599715-C8D0-49F6-B66E-7C368583E6D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4031DB-25A1-481B-A208-190351A2A283}" type="datetimeFigureOut">
              <a:rPr lang="ru-RU" smtClean="0"/>
              <a:pPr/>
              <a:t>15.01.2016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1C599715-C8D0-49F6-B66E-7C368583E6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4031DB-25A1-481B-A208-190351A2A283}" type="datetimeFigureOut">
              <a:rPr lang="ru-RU" smtClean="0"/>
              <a:pPr/>
              <a:t>15.01.2016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C599715-C8D0-49F6-B66E-7C368583E6D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4031DB-25A1-481B-A208-190351A2A283}" type="datetimeFigureOut">
              <a:rPr lang="ru-RU" smtClean="0"/>
              <a:pPr/>
              <a:t>15.01.2016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C599715-C8D0-49F6-B66E-7C368583E6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E94031DB-25A1-481B-A208-190351A2A283}" type="datetimeFigureOut">
              <a:rPr lang="ru-RU" smtClean="0"/>
              <a:pPr/>
              <a:t>15.01.2016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1C599715-C8D0-49F6-B66E-7C368583E6D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E94031DB-25A1-481B-A208-190351A2A283}" type="datetimeFigureOut">
              <a:rPr lang="ru-RU" smtClean="0"/>
              <a:pPr/>
              <a:t>15.01.2016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1C599715-C8D0-49F6-B66E-7C368583E6D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E94031DB-25A1-481B-A208-190351A2A283}" type="datetimeFigureOut">
              <a:rPr lang="ru-RU" smtClean="0"/>
              <a:pPr/>
              <a:t>15.01.2016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1C599715-C8D0-49F6-B66E-7C368583E6D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7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3" Type="http://schemas.openxmlformats.org/officeDocument/2006/relationships/image" Target="../media/image49.jpeg"/><Relationship Id="rId7" Type="http://schemas.openxmlformats.org/officeDocument/2006/relationships/image" Target="../media/image53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Relationship Id="rId9" Type="http://schemas.openxmlformats.org/officeDocument/2006/relationships/image" Target="../media/image5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D:\Документы\Pictures\Фотографии\Мои фотки\ККЭП\461-5АСУ\Неделя специальности АСУ (19.03.12-25.03.12)\Форум. Бой с тенью IT (20.03.12)\Форум. Бой с тенью IT  (23.03.12)\_MG_670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762001"/>
            <a:ext cx="9144000" cy="60959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6954" y="2420888"/>
            <a:ext cx="8928992" cy="1828800"/>
          </a:xfrm>
        </p:spPr>
        <p:txBody>
          <a:bodyPr>
            <a:noAutofit/>
          </a:bodyPr>
          <a:lstStyle/>
          <a:p>
            <a:pPr algn="ctr"/>
            <a:r>
              <a:rPr lang="ru-RU" sz="7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ФОРУМ</a:t>
            </a:r>
            <a:br>
              <a:rPr lang="ru-RU" sz="7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7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Неделя </a:t>
            </a:r>
            <a:r>
              <a:rPr lang="en-US" sz="7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</a:t>
            </a:r>
            <a:endParaRPr lang="ru-RU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7438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2285984" y="1142984"/>
            <a:ext cx="41923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Краснодарского края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86480" y="5214950"/>
            <a:ext cx="2857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/>
              <a:t>Руководитель проекта</a:t>
            </a:r>
          </a:p>
          <a:p>
            <a:pPr algn="r"/>
            <a:r>
              <a:rPr lang="ru-RU" dirty="0" err="1" smtClean="0"/>
              <a:t>Т.Н.Зиманина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4444884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825468"/>
          </a:xfrm>
        </p:spPr>
        <p:txBody>
          <a:bodyPr/>
          <a:lstStyle/>
          <a:p>
            <a:pPr algn="ctr"/>
            <a:r>
              <a:rPr lang="en-US" dirty="0" smtClean="0"/>
              <a:t>   </a:t>
            </a:r>
            <a:r>
              <a:rPr lang="ru-RU" dirty="0" smtClean="0"/>
              <a:t>Новый дизайн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3" descr="ME23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886" y="1785926"/>
            <a:ext cx="6896820" cy="421484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 descr="303872_10150308020237965_41881667964_8159239_1256144158_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2976" y="1071546"/>
            <a:ext cx="1143008" cy="4286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052736"/>
            <a:ext cx="3736592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Да, исчерпывающий доклад. 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Больше 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здесь нечего добавить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</a:t>
            </a:r>
          </a:p>
          <a:p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 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вот у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Кости Моисеева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видимо, есть что сказать. </a:t>
            </a:r>
          </a:p>
          <a:p>
            <a:endParaRPr lang="ru-RU" dirty="0" smtClean="0"/>
          </a:p>
        </p:txBody>
      </p:sp>
      <p:pic>
        <p:nvPicPr>
          <p:cNvPr id="6146" name="Picture 2" descr="D:\Документы\Pictures\Фотографии\Мои фотки\ККЭП\461-5АСУ\Неделя специальности АСУ (19.03.12-25.03.12)\Форум. Бой с тенью IT (20.03.12)\Форум. Бой с тенью IT  (23.03.12)\_MG_680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 rot="300000">
            <a:off x="4760762" y="222539"/>
            <a:ext cx="4039468" cy="31377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D:\Документы\Pictures\Фотографии\Мои фотки\ККЭП\461-5АСУ\Неделя специальности АСУ (19.03.12-25.03.12)\Форум. Бой с тенью IT (20.03.12)\Форум. Бой с тенью IT  (23.03.12)\_MG_680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300000">
            <a:off x="323528" y="3573016"/>
            <a:ext cx="4432398" cy="29549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041408" y="4221088"/>
            <a:ext cx="365081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 временем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Дима Тимошенко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решил публично рассказать о недостатках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ERP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-систем.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</p:spTree>
    <p:extLst>
      <p:ext uri="{BB962C8B-B14F-4D97-AF65-F5344CB8AC3E}">
        <p14:creationId xmlns="" xmlns:p14="http://schemas.microsoft.com/office/powerpoint/2010/main" val="312734334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929058" y="4071942"/>
            <a:ext cx="500066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 чтобы 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не  утомить  зал   таким количеством   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новой увлекательной информации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Сергей Саенко 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спел песню  о вагантах (вечных студентах средневековья).</a:t>
            </a:r>
          </a:p>
          <a:p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Воистину талантливый человек талантлив во всём!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1" name="Picture 3" descr="D:\Документы\Pictures\Фотографии\Мои фотки\ККЭП\461-5АСУ\Неделя специальности АСУ (19.03.12-25.03.12)\Форум. Бой с тенью IT (20.03.12)\Форум. Бой с тенью IT  (23.03.12)\_MG_682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80000">
            <a:off x="4430943" y="369493"/>
            <a:ext cx="4463988" cy="29759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D:\Документы\Pictures\Фотографии\Мои фотки\ККЭП\461-5АСУ\Неделя специальности АСУ (19.03.12-25.03.12)\Форум. Бой с тенью IT (20.03.12)\Форум. Бой с тенью IT  (23.03.12)\_MG_683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71604" y="3857628"/>
            <a:ext cx="2105902" cy="27060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 descr="C:\tata\metod\Дни специальности\2012\ФОРУМ\_MG_667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600000">
            <a:off x="476032" y="745543"/>
            <a:ext cx="2286016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47065779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70964" y="4005064"/>
            <a:ext cx="442675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Анастасия 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Кирячёк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, 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исполнив английский шлягер,   передала 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привет 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нашим ребятам, которые в поте лица практиковались в электронике  на 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берегах Туманного 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Альбиона  в колледже  </a:t>
            </a:r>
            <a:r>
              <a:rPr lang="en-US" sz="2000" dirty="0" smtClean="0"/>
              <a:t> </a:t>
            </a:r>
            <a:r>
              <a:rPr lang="en-US" sz="2000" b="1" dirty="0" smtClean="0"/>
              <a:t>Woolworths</a:t>
            </a:r>
            <a:r>
              <a:rPr lang="en-US" sz="2000" dirty="0" smtClean="0"/>
              <a:t> </a:t>
            </a:r>
            <a:r>
              <a:rPr lang="en-US" sz="2000" b="1" dirty="0" err="1" smtClean="0"/>
              <a:t>hampton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218" name="Picture 2" descr="D:\Документы\Pictures\Фотографии\Мои фотки\ККЭП\461-5АСУ\Неделя специальности АСУ (19.03.12-25.03.12)\Форум. Бой с тенью IT (20.03.12)\Форум. Бой с тенью IT  (23.03.12)\_MG_685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300000">
            <a:off x="343221" y="364918"/>
            <a:ext cx="4664345" cy="32042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D:\Документы\Pictures\Фотографии\Мои фотки\ККЭП\461-5АСУ\Неделя специальности АСУ (19.03.12-25.03.12)\Форум. Бой с тенью IT (20.03.12)\Форум. Бой с тенью IT  (23.03.12)\_MG_684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4048" y="1016732"/>
            <a:ext cx="3726160" cy="55892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98148589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70964" y="4005064"/>
            <a:ext cx="442675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 временем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Ольга Гречко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Максим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Чебоксаров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абсолютный победитель Всероссийской олимпиады по информатике , 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теряя времени , готовятся к съемкам выхода 5  курса.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42" name="Picture 2" descr="D:\Документы\Pictures\Фотографии\Мои фотки\ККЭП\461-5АСУ\Неделя специальности АСУ (19.03.12-25.03.12)\Форум. Бой с тенью IT (20.03.12)\Форум. Бой с тенью IT  (23.03.12)\_MG_687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0964" y="381000"/>
            <a:ext cx="4355976" cy="29039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D:\Документы\Pictures\Фотографии\Мои фотки\ККЭП\461-5АСУ\Неделя специальности АСУ (19.03.12-25.03.12)\Форум. Бой с тенью IT (20.03.12)\Форум. Бой с тенью IT  (23.03.12)\_MG_674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5292080" y="566592"/>
            <a:ext cx="3658556" cy="61506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8377786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5720" y="5214950"/>
            <a:ext cx="514353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  вот и наши  пятикурсники 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Денис Ефимов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Эрик Павлов (Эрик   знаменит  своими  комментариями к роликам,  весёлый сценарий блока  « Бой   с тенью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 разработан   им).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266" name="Picture 2" descr="D:\Документы\Pictures\Фотографии\Мои фотки\ККЭП\461-5АСУ\Неделя специальности АСУ (19.03.12-25.03.12)\Форум. Бой с тенью IT (20.03.12)\Форум. Бой с тенью IT  (23.03.12)\_MG_695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300000">
            <a:off x="5863216" y="4838912"/>
            <a:ext cx="2992295" cy="189229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D:\Документы\Pictures\Фотографии\Мои фотки\ККЭП\461-5АСУ\Неделя специальности АСУ (19.03.12-25.03.12)\Форум. Бой с тенью IT (20.03.12)\Форум. Бой с тенью IT  (23.03.12)\_MG_696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596" y="285728"/>
            <a:ext cx="7715304" cy="47863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94937518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23528" y="836712"/>
            <a:ext cx="37249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Евгений Леонов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помог студентам познать мир облачных технологий.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290" name="Picture 2" descr="D:\Документы\Pictures\Фотографии\Мои фотки\ККЭП\461-5АСУ\Неделя специальности АСУ (19.03.12-25.03.12)\Форум. Бой с тенью IT (20.03.12)\Форум. Бой с тенью IT  (23.03.12)\_MG_692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300000">
            <a:off x="3916148" y="364432"/>
            <a:ext cx="5089671" cy="33931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D:\Документы\Pictures\Фотографии\Мои фотки\ККЭП\461-5АСУ\Неделя специальности АСУ (19.03.12-25.03.12)\Форум. Бой с тенью IT (20.03.12)\Форум. Бой с тенью IT  (23.03.12)\_MG_695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300000">
            <a:off x="138802" y="2925230"/>
            <a:ext cx="5112568" cy="34083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09041381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7726" y="260648"/>
            <a:ext cx="8928992" cy="792088"/>
          </a:xfrm>
        </p:spPr>
        <p:txBody>
          <a:bodyPr>
            <a:noAutofit/>
          </a:bodyPr>
          <a:lstStyle/>
          <a:p>
            <a:pPr algn="ctr"/>
            <a:r>
              <a:rPr lang="en-US" sz="4400" dirty="0"/>
              <a:t>Oracle </a:t>
            </a:r>
            <a:r>
              <a:rPr lang="en-US" sz="4400" dirty="0" err="1"/>
              <a:t>PaaS</a:t>
            </a:r>
            <a:r>
              <a:rPr lang="en-US" sz="4400" dirty="0"/>
              <a:t> Platform</a:t>
            </a:r>
            <a:endParaRPr lang="ru-RU" sz="4400" dirty="0"/>
          </a:p>
        </p:txBody>
      </p:sp>
      <p:sp>
        <p:nvSpPr>
          <p:cNvPr id="4" name="TextBox 3"/>
          <p:cNvSpPr txBox="1"/>
          <p:nvPr/>
        </p:nvSpPr>
        <p:spPr>
          <a:xfrm>
            <a:off x="8464854" y="6156012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6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5727" y="1064852"/>
            <a:ext cx="8167565" cy="51144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12016277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1455" y="980728"/>
            <a:ext cx="8850351" cy="792088"/>
          </a:xfrm>
        </p:spPr>
        <p:txBody>
          <a:bodyPr>
            <a:noAutofit/>
          </a:bodyPr>
          <a:lstStyle/>
          <a:p>
            <a:pPr algn="ctr"/>
            <a:r>
              <a:rPr lang="ru-RU" sz="4000" dirty="0"/>
              <a:t>Эволюция предприятий к облачным вычислениям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464854" y="6156012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8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305" y="1732166"/>
            <a:ext cx="8928992" cy="46085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17993275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 descr="D:\Документы\Pictures\Фотографии\Мои фотки\ККЭП\461-5АСУ\Неделя специальности АСУ (19.03.12-25.03.12)\Форум. Бой с тенью IT (20.03.12)\Форум. Бой с тенью IT  (23.03.12)\_MG_699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552" y="2643182"/>
            <a:ext cx="5474755" cy="42280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28596" y="214290"/>
            <a:ext cx="492922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Между студентами 5 курса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Филиппом 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Загрядским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Андреем Лобановым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разразился настоящий боксёрский поединок в споре о пользе облачных технологий.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7" name="Picture 3" descr="C:\tata\metod\Дни специальности\2012\ФОРУМ\_MG_699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0116800" y="-13030200"/>
            <a:ext cx="3291840" cy="2194560"/>
          </a:xfrm>
          <a:prstGeom prst="rect">
            <a:avLst/>
          </a:prstGeom>
          <a:noFill/>
        </p:spPr>
      </p:pic>
      <p:pic>
        <p:nvPicPr>
          <p:cNvPr id="9" name="Рисунок 8" descr="C:\tata\metod\Дни специальности\2012\ФОРУМ\Филя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900000">
            <a:off x="5841716" y="712227"/>
            <a:ext cx="3000396" cy="2268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tata\metod\Дни специальности\2012\Неделя АСУ Зима аковый 23.03.12\Лобанов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360000">
            <a:off x="5774216" y="3142607"/>
            <a:ext cx="2286016" cy="3520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95627943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Документы\Pictures\Фотографии\Мои фотки\ККЭП\461-5АСУ\Неделя специальности АСУ (19.03.12-25.03.12)\Форум. Бой с тенью IT (20.03.12)\Форум. Бой с тенью IT  (23.03.12)\_MG_67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 bwMode="auto">
          <a:xfrm rot="660000">
            <a:off x="4586619" y="504133"/>
            <a:ext cx="3873008" cy="58095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64999" y="1052736"/>
            <a:ext cx="352839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Здравствуйте, дорогие друзья! Сегодня завершается неделя специальности, а вернее сказать, специальностей 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отделения  ИС 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ИНБ. 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традиции итог подводим студенческим 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форумом.  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«Бой с тенью IT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- такое 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вот креативное название предложил нам не менее креативный 5-ый курс.</a:t>
            </a:r>
          </a:p>
        </p:txBody>
      </p:sp>
    </p:spTree>
    <p:extLst>
      <p:ext uri="{BB962C8B-B14F-4D97-AF65-F5344CB8AC3E}">
        <p14:creationId xmlns="" xmlns:p14="http://schemas.microsoft.com/office/powerpoint/2010/main" val="380574516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 descr="D:\Документы\Pictures\Фотографии\Мои фотки\ККЭП\461-5АСУ\Неделя специальности АСУ (19.03.12-25.03.12)\Форум. Бой с тенью IT (20.03.12)\Форум. Бой с тенью IT  (23.03.12)\_MG_705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300000">
            <a:off x="545638" y="1185888"/>
            <a:ext cx="3499768" cy="52496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57158" y="190949"/>
            <a:ext cx="850112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перерыве  между  боксёрскими  раундами 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Евгений Леонов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Анна Тимофеева  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провели  викторину  для  всех  собравшихся  в  зале    «Кто хочет стать миллионером?»  на   английском  языке.  Кстати , АННА  неоднократный победитель  профессиональных  конкурсов 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-технологий  краевого и всероссийского масштабов!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342" name="Picture 6" descr="D:\Документы\Pictures\Фотографии\Мои фотки\ККЭП\461-5АСУ\Неделя специальности АСУ (19.03.12-25.03.12)\Форум. Бой с тенью IT (20.03.12)\Форум. Бой с тенью IT  (23.03.12)\_MG_704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300000">
            <a:off x="5289252" y="1591731"/>
            <a:ext cx="3348867" cy="51300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10255565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57148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What is the name of</a:t>
            </a:r>
            <a:r>
              <a:rPr lang="ru-RU" dirty="0" smtClean="0"/>
              <a:t> </a:t>
            </a:r>
            <a:r>
              <a:rPr lang="en-US" dirty="0" smtClean="0"/>
              <a:t>the most delicious computer company?</a:t>
            </a:r>
            <a:endParaRPr lang="ru-RU" dirty="0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endParaRPr lang="ru-RU" sz="18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3779912" y="548680"/>
            <a:ext cx="1584176" cy="31547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99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4</a:t>
            </a:r>
            <a:endParaRPr lang="ru-RU" sz="199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0034" y="4071942"/>
            <a:ext cx="503237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srgbClr val="FF6600"/>
                </a:solidFill>
                <a:latin typeface="+mn-lt"/>
                <a:ea typeface="SimHei" pitchFamily="49" charset="-122"/>
                <a:cs typeface="Aharoni" pitchFamily="2" charset="-79"/>
              </a:rPr>
              <a:t>A:</a:t>
            </a:r>
            <a:endParaRPr lang="ru-RU" sz="2800" dirty="0">
              <a:solidFill>
                <a:srgbClr val="FF6600"/>
              </a:solidFill>
              <a:latin typeface="+mn-lt"/>
              <a:ea typeface="SimHei" pitchFamily="49" charset="-122"/>
              <a:cs typeface="Aharoni" pitchFamily="2" charset="-79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0034" y="4857760"/>
            <a:ext cx="503237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srgbClr val="FF6600"/>
                </a:solidFill>
                <a:latin typeface="+mn-lt"/>
                <a:ea typeface="SimHei" pitchFamily="49" charset="-122"/>
                <a:cs typeface="Aharoni" pitchFamily="2" charset="-79"/>
              </a:rPr>
              <a:t>C:</a:t>
            </a:r>
            <a:endParaRPr lang="ru-RU" sz="2800" dirty="0">
              <a:solidFill>
                <a:srgbClr val="FF6600"/>
              </a:solidFill>
              <a:latin typeface="+mn-lt"/>
              <a:ea typeface="SimHei" pitchFamily="49" charset="-122"/>
              <a:cs typeface="Aharoni" pitchFamily="2" charset="-79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29190" y="4143380"/>
            <a:ext cx="503237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srgbClr val="FF6600"/>
                </a:solidFill>
                <a:latin typeface="+mn-lt"/>
                <a:ea typeface="SimHei" pitchFamily="49" charset="-122"/>
                <a:cs typeface="Aharoni" pitchFamily="2" charset="-79"/>
              </a:rPr>
              <a:t>B:</a:t>
            </a:r>
            <a:endParaRPr lang="ru-RU" sz="2800" dirty="0">
              <a:solidFill>
                <a:srgbClr val="FF6600"/>
              </a:solidFill>
              <a:latin typeface="+mn-lt"/>
              <a:ea typeface="SimHei" pitchFamily="49" charset="-122"/>
              <a:cs typeface="Aharoni" pitchFamily="2" charset="-79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29190" y="4929198"/>
            <a:ext cx="503237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srgbClr val="FF6600"/>
                </a:solidFill>
                <a:latin typeface="+mn-lt"/>
                <a:ea typeface="SimHei" pitchFamily="49" charset="-122"/>
                <a:cs typeface="Aharoni" pitchFamily="2" charset="-79"/>
              </a:rPr>
              <a:t>D:</a:t>
            </a:r>
            <a:endParaRPr lang="ru-RU" sz="2800" dirty="0">
              <a:solidFill>
                <a:srgbClr val="FF6600"/>
              </a:solidFill>
              <a:latin typeface="+mn-lt"/>
              <a:ea typeface="SimHei" pitchFamily="49" charset="-122"/>
              <a:cs typeface="Aharoni" pitchFamily="2" charset="-79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57224" y="4071942"/>
            <a:ext cx="3311525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chemeClr val="bg1"/>
                </a:solidFill>
                <a:latin typeface="+mn-lt"/>
              </a:rPr>
              <a:t>Linux</a:t>
            </a:r>
            <a:endParaRPr lang="ru-RU" sz="3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57224" y="4857760"/>
            <a:ext cx="3311525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chemeClr val="bg1"/>
                </a:solidFill>
                <a:latin typeface="+mn-lt"/>
              </a:rPr>
              <a:t>Apple</a:t>
            </a:r>
            <a:endParaRPr lang="ru-RU" sz="3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57818" y="4143380"/>
            <a:ext cx="3311525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chemeClr val="bg1"/>
                </a:solidFill>
                <a:latin typeface="+mn-lt"/>
              </a:rPr>
              <a:t>Microsoft</a:t>
            </a:r>
            <a:endParaRPr lang="ru-RU" sz="3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57818" y="4929198"/>
            <a:ext cx="3311525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chemeClr val="bg1"/>
                </a:solidFill>
                <a:latin typeface="+mn-lt"/>
              </a:rPr>
              <a:t>Unix</a:t>
            </a:r>
            <a:endParaRPr lang="ru-RU" sz="3200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9" presetClass="exit" presetSubtype="1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2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>
                                      <p:cBhvr override="childStyle">
                                        <p:cTn id="1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9" presetID="18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0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allAtOnce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714744" y="142852"/>
            <a:ext cx="542925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 втором раунде спора об облачных технологиях парни передали эстафету девушкам (Анастасия 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Кирячёк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и  Любовь 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Мартыненко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362" name="Picture 2" descr="D:\Документы\Pictures\Фотографии\Мои фотки\ККЭП\461-5АСУ\Неделя специальности АСУ (19.03.12-25.03.12)\Форум. Бой с тенью IT (20.03.12)\Форум. Бой с тенью IT  (23.03.12)\_MG_71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300000">
            <a:off x="848" y="116632"/>
            <a:ext cx="3918181" cy="58772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3" descr="D:\Документы\Pictures\Фотографии\Мои фотки\ККЭП\461-5АСУ\Неделя специальности АСУ (19.03.12-25.03.12)\Форум. Бой с тенью IT (20.03.12)\Форум. Бой с тенью IT  (23.03.12)\_MG_710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300000">
            <a:off x="4870776" y="1646053"/>
            <a:ext cx="3582144" cy="53732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66274011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57158" y="4286256"/>
            <a:ext cx="350046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итоге спор решили члены жюри  (председатель Андрей Осипов) и  поздравили победителей. 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386" name="Picture 2" descr="D:\Документы\Pictures\Фотографии\Мои фотки\ККЭП\461-5АСУ\Неделя специальности АСУ (19.03.12-25.03.12)\Форум. Бой с тенью IT (20.03.12)\Форум. Бой с тенью IT  (23.03.12)\_MG_713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9058" y="3214686"/>
            <a:ext cx="4572032" cy="33575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 descr="C:\tata\metod\Дни специальности\2012\Неделя АСУ Зима аковый 23.03.12\_MG_712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540000">
            <a:off x="285720" y="500042"/>
            <a:ext cx="4429156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C:\tata\metod\Дни специальности\2012\Неделя АСУ Зима аковый 23.03.12\_MG_706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29256" y="642918"/>
            <a:ext cx="2571768" cy="17145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91527693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-2100000">
            <a:off x="-372550" y="2987294"/>
            <a:ext cx="1029673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2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 за внимание!</a:t>
            </a:r>
            <a:endParaRPr lang="ru-RU" sz="7200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929158" y="5000636"/>
            <a:ext cx="421484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 наш форум подошел к концу, но наши главные победы еще впереди.  Ведь на Кубани живет и учится самая талантливая молодежь на всем белом свете!</a:t>
            </a:r>
            <a:endParaRPr lang="ru-RU" dirty="0"/>
          </a:p>
        </p:txBody>
      </p:sp>
      <p:pic>
        <p:nvPicPr>
          <p:cNvPr id="4" name="Рисунок 3" descr="C:\tata\metod\Дни специальности\2012\ФОРУМ\_MG_666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1928802"/>
            <a:ext cx="2714644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tata\metod\Дни специальности\2012\ФОРУМ\_MG_665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7884" y="3071810"/>
            <a:ext cx="2786082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tata\metod\Дни специальности\2012\ФОРУМ\_MG_667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662" y="785794"/>
            <a:ext cx="2428892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tata\metod\Дни специальности\2012\ФОРУМ\1\ЮНК\DSC09055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-1080000">
            <a:off x="184619" y="3302918"/>
            <a:ext cx="2688728" cy="191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tata\metod\Дни специальности\2012\ФОРУМ\1\Отделение\032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720000">
            <a:off x="4573177" y="379463"/>
            <a:ext cx="2448768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F:\Конференция\IMGP400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7086600" y="-12115800"/>
            <a:ext cx="270000" cy="360000"/>
          </a:xfrm>
          <a:prstGeom prst="rect">
            <a:avLst/>
          </a:prstGeom>
          <a:noFill/>
        </p:spPr>
      </p:pic>
      <p:pic>
        <p:nvPicPr>
          <p:cNvPr id="12" name="Picture 2" descr="F:\Конференция\IMGP400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6929518" y="-12001608"/>
            <a:ext cx="270000" cy="360000"/>
          </a:xfrm>
          <a:prstGeom prst="rect">
            <a:avLst/>
          </a:prstGeom>
          <a:noFill/>
        </p:spPr>
      </p:pic>
      <p:pic>
        <p:nvPicPr>
          <p:cNvPr id="13" name="Picture 2" descr="F:\Конференция\IMGP400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6934200" y="-11963400"/>
            <a:ext cx="270000" cy="360000"/>
          </a:xfrm>
          <a:prstGeom prst="rect">
            <a:avLst/>
          </a:prstGeom>
          <a:noFill/>
        </p:spPr>
      </p:pic>
      <p:pic>
        <p:nvPicPr>
          <p:cNvPr id="1027" name="Picture 3" descr="F:\Конференция\IMGP4009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-7086600" y="-12115800"/>
            <a:ext cx="360000" cy="480000"/>
          </a:xfrm>
          <a:prstGeom prst="rect">
            <a:avLst/>
          </a:prstGeom>
          <a:noFill/>
        </p:spPr>
      </p:pic>
      <p:pic>
        <p:nvPicPr>
          <p:cNvPr id="17" name="Рисунок 16" descr="F:\Конференция\IMGP4009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643306" y="4857760"/>
            <a:ext cx="1254668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565824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273247" y="620688"/>
            <a:ext cx="352839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Начнем с приятного. В этом учебном году, в декабре месяце наши студенты в очередной раз покорили Москву. Особенно приятно, что почти все делегаты – представители  именно нашего отделения. 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Итак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всех буду называть поименно, ККЭП должен знать своих героев в лицо:</a:t>
            </a:r>
          </a:p>
        </p:txBody>
      </p:sp>
      <p:pic>
        <p:nvPicPr>
          <p:cNvPr id="2050" name="Picture 2" descr="D:\Документы\Pictures\Фотографии\Мои фотки\ККЭП\461-5АСУ\Интеграция ЮНК (07.12.11-09.12.11)\1\IMGP410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120000">
            <a:off x="314111" y="488989"/>
            <a:ext cx="4896544" cy="36724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9551" y="4149080"/>
            <a:ext cx="4110612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Антон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Пуник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1-ый курс.</a:t>
            </a:r>
          </a:p>
          <a:p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Имиль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Валлиулин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2-ой курс.</a:t>
            </a:r>
          </a:p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Светлана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Собина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2-ой курс.</a:t>
            </a:r>
          </a:p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Сергей Саенко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2-ой курс.</a:t>
            </a:r>
          </a:p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Михаил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Дровалев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2-ой курс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Алексей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Меховский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3-й курс.</a:t>
            </a:r>
          </a:p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Владислав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Томенко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4-ый курс.</a:t>
            </a:r>
          </a:p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Андрей Цаплин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4-ый курс.</a:t>
            </a:r>
          </a:p>
        </p:txBody>
      </p:sp>
    </p:spTree>
    <p:extLst>
      <p:ext uri="{BB962C8B-B14F-4D97-AF65-F5344CB8AC3E}">
        <p14:creationId xmlns="" xmlns:p14="http://schemas.microsoft.com/office/powerpoint/2010/main" val="344695506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Документы\Pictures\Фотографии\Мои фотки\ККЭП\461-5АСУ\Интеграция ЮНК (07.12.11-09.12.11)\1\IMGP41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300000">
            <a:off x="289768" y="227419"/>
            <a:ext cx="3645313" cy="48604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Документы\Мои записи\УЧЁБА\ККЭП\КОНКУРСЫ\ЮНК (07.12.11-09.12.11)\ЮНК (награды)\img123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300000">
            <a:off x="5391047" y="125380"/>
            <a:ext cx="3215203" cy="24114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:\Документы\Мои записи\УЧЁБА\ККЭП\КОНКУРСЫ\ЮНК (07.12.11-09.12.11)\ЮНК (награды)\img123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39952" y="2276872"/>
            <a:ext cx="4870568" cy="35129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95537" y="5282007"/>
            <a:ext cx="352839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И, конечно же, триумфатор Московского похода,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Евгений Леонов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 </a:t>
            </a:r>
          </a:p>
        </p:txBody>
      </p:sp>
    </p:spTree>
    <p:extLst>
      <p:ext uri="{BB962C8B-B14F-4D97-AF65-F5344CB8AC3E}">
        <p14:creationId xmlns="" xmlns:p14="http://schemas.microsoft.com/office/powerpoint/2010/main" val="113653670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28596" y="500042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Вернемся к теме форума.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-технологии. Стоит ли с ними бороться или все-таки  необходимо их принимать и внедрять в повседневную жизнь? Слово предоставляется студенту 3-го курса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Алексею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Соседову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«Внимание: нейронные сети!!!»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 descr="D:\Документы\Pictures\Фотографии\Мои фотки\ККЭП\461-5АСУ\Неделя специальности АСУ (19.03.12-25.03.12)\Форум. Бой с тенью IT (20.03.12)\Форум. Бой с тенью IT  (23.03.12)\_MG_67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071810"/>
            <a:ext cx="5143504" cy="34070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C:\tata\metod\Дни специальности\2012\ФОРУМ\_MG_674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1500174"/>
            <a:ext cx="2943752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94333289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НЕЙРОННЫЕ СЕТИ</a:t>
            </a:r>
            <a:endParaRPr lang="ru-RU" dirty="0"/>
          </a:p>
        </p:txBody>
      </p:sp>
      <p:pic>
        <p:nvPicPr>
          <p:cNvPr id="6" name="Содержимое 5" descr="Image6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8" y="1285860"/>
            <a:ext cx="3214711" cy="2357454"/>
          </a:xfrm>
        </p:spPr>
      </p:pic>
      <p:pic>
        <p:nvPicPr>
          <p:cNvPr id="4" name="Picture 2" descr="C:\Users\Алексей\Pictures\Формальная_модель_искусственного_нейрон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4857760"/>
            <a:ext cx="5715040" cy="1571636"/>
          </a:xfrm>
          <a:prstGeom prst="rect">
            <a:avLst/>
          </a:prstGeom>
          <a:noFill/>
        </p:spPr>
      </p:pic>
      <p:pic>
        <p:nvPicPr>
          <p:cNvPr id="5" name="Picture 2" descr="E:\нейросети\16_6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660000">
            <a:off x="3689752" y="1947731"/>
            <a:ext cx="5000692" cy="32147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нейросети\image0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723900"/>
            <a:ext cx="7500990" cy="541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286248" y="4714884"/>
            <a:ext cx="457203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 у нас продолжает выступать 3-й курс.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ERP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-системы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Дмитрий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Чухутов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попытается рассказать нам, что же все-таки эта таинственная аббревиатура означает. </a:t>
            </a:r>
          </a:p>
        </p:txBody>
      </p:sp>
      <p:pic>
        <p:nvPicPr>
          <p:cNvPr id="5122" name="Picture 2" descr="D:\Документы\Pictures\Фотографии\Мои фотки\ККЭП\461-5АСУ\Неделя специальности АСУ (19.03.12-25.03.12)\Форум. Бой с тенью IT (20.03.12)\Форум. Бой с тенью IT  (23.03.12)\_MG_676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34" y="4572008"/>
            <a:ext cx="3429024" cy="20521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D:\Документы\Pictures\Фотографии\Мои фотки\ККЭП\461-5АСУ\Неделя специальности АСУ (19.03.12-25.03.12)\Форум. Бой с тенью IT (20.03.12)\Форум. Бой с тенью IT  (23.03.12)\_MG_677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85852" y="214290"/>
            <a:ext cx="6357982" cy="43577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12807907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3042" y="142852"/>
            <a:ext cx="6000792" cy="86752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/>
              <a:t>ERP-системы </a:t>
            </a: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3200" b="1" dirty="0" smtClean="0"/>
              <a:t>(</a:t>
            </a:r>
            <a:r>
              <a:rPr lang="ru-RU" sz="3200" b="1" dirty="0" err="1" smtClean="0"/>
              <a:t>Enterprise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Resource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Planning</a:t>
            </a:r>
            <a:r>
              <a:rPr lang="en-US" sz="3200" b="1" dirty="0" smtClean="0"/>
              <a:t>)</a:t>
            </a:r>
            <a:endParaRPr lang="ru-RU" sz="3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4" name="Содержимое 3" descr="timthumb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-660000">
            <a:off x="920768" y="1549242"/>
            <a:ext cx="3679829" cy="1769169"/>
          </a:xfrm>
        </p:spPr>
      </p:pic>
      <p:pic>
        <p:nvPicPr>
          <p:cNvPr id="5" name="Содержимое 3" descr="er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29159" y="1214422"/>
            <a:ext cx="4214841" cy="2786082"/>
          </a:xfrm>
          <a:prstGeom prst="rect">
            <a:avLst/>
          </a:prstGeom>
        </p:spPr>
      </p:pic>
      <p:pic>
        <p:nvPicPr>
          <p:cNvPr id="6" name="Содержимое 3" descr="erpinrussia-segment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472" y="3571876"/>
            <a:ext cx="5500726" cy="2143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445214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2446</TotalTime>
  <Words>543</Words>
  <Application>Microsoft Office PowerPoint</Application>
  <PresentationFormat>Экран (4:3)</PresentationFormat>
  <Paragraphs>50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Литейная</vt:lpstr>
      <vt:lpstr>ФОРУМ Неделя IT</vt:lpstr>
      <vt:lpstr>Слайд 2</vt:lpstr>
      <vt:lpstr>Слайд 3</vt:lpstr>
      <vt:lpstr>Слайд 4</vt:lpstr>
      <vt:lpstr>Слайд 5</vt:lpstr>
      <vt:lpstr>НЕЙРОННЫЕ СЕТИ</vt:lpstr>
      <vt:lpstr>Слайд 7</vt:lpstr>
      <vt:lpstr>Слайд 8</vt:lpstr>
      <vt:lpstr>ERP-системы  (Enterprise Resource Planning)</vt:lpstr>
      <vt:lpstr>   Новый дизайн</vt:lpstr>
      <vt:lpstr>Слайд 11</vt:lpstr>
      <vt:lpstr>Слайд 12</vt:lpstr>
      <vt:lpstr>Слайд 13</vt:lpstr>
      <vt:lpstr>Слайд 14</vt:lpstr>
      <vt:lpstr>Слайд 15</vt:lpstr>
      <vt:lpstr>Слайд 16</vt:lpstr>
      <vt:lpstr>Oracle PaaS Platform</vt:lpstr>
      <vt:lpstr>Эволюция предприятий к облачным вычислениям</vt:lpstr>
      <vt:lpstr>Слайд 19</vt:lpstr>
      <vt:lpstr>Слайд 20</vt:lpstr>
      <vt:lpstr>What is the name of the most delicious computer company?</vt:lpstr>
      <vt:lpstr>Слайд 22</vt:lpstr>
      <vt:lpstr>Слайд 23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Форум Неделя IT (23.03.12)</dc:title>
  <dc:subject>Форум Неделя IT (23.03.12)</dc:subject>
  <dc:creator>Евгений</dc:creator>
  <cp:lastModifiedBy>zimaninatn</cp:lastModifiedBy>
  <cp:revision>213</cp:revision>
  <dcterms:created xsi:type="dcterms:W3CDTF">2011-03-27T08:41:46Z</dcterms:created>
  <dcterms:modified xsi:type="dcterms:W3CDTF">2016-01-15T12:20:31Z</dcterms:modified>
</cp:coreProperties>
</file>