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9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0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EA74D-2426-40DB-8DD0-070E411C501D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EC5BF-1D57-4BAE-B6DB-20832E36D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EC5BF-1D57-4BAE-B6DB-20832E36D25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93C2-EC3A-468F-B9AC-23F72241ED91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FBA3-D359-4788-B907-888AC915F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93C2-EC3A-468F-B9AC-23F72241ED91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FBA3-D359-4788-B907-888AC915F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93C2-EC3A-468F-B9AC-23F72241ED91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FBA3-D359-4788-B907-888AC915F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93C2-EC3A-468F-B9AC-23F72241ED91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FBA3-D359-4788-B907-888AC915F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93C2-EC3A-468F-B9AC-23F72241ED91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FBA3-D359-4788-B907-888AC915F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93C2-EC3A-468F-B9AC-23F72241ED91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FBA3-D359-4788-B907-888AC915F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93C2-EC3A-468F-B9AC-23F72241ED91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FBA3-D359-4788-B907-888AC915F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93C2-EC3A-468F-B9AC-23F72241ED91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FBA3-D359-4788-B907-888AC915F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93C2-EC3A-468F-B9AC-23F72241ED91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FBA3-D359-4788-B907-888AC915F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93C2-EC3A-468F-B9AC-23F72241ED91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FBA3-D359-4788-B907-888AC915F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93C2-EC3A-468F-B9AC-23F72241ED91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A2FBA3-D359-4788-B907-888AC915F1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BA93C2-EC3A-468F-B9AC-23F72241ED91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A2FBA3-D359-4788-B907-888AC915F1E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1.bp.blogspot.com/-yNEqA7iifcE/UpJBJ22-RLI/AAAAAAAABOg/r4PvDaBmQ2U/s1600/1293439592_2010-12-27_114245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568952" cy="648072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Основы формирования здорового образа жизни в течении дня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Выполнила: Федорова Инесса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  <a:br>
              <a:rPr lang="ru-RU" sz="1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ГБОУ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№1568 имени Пабло Неруды </a:t>
            </a:r>
            <a:br>
              <a:rPr lang="ru-RU" sz="1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дошкольное отделение №7/8</a:t>
            </a:r>
            <a:br>
              <a:rPr lang="ru-RU" sz="1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1600" dirty="0">
              <a:solidFill>
                <a:schemeClr val="tx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1.bp.blogspot.com/-yNEqA7iifcE/UpJBJ22-RLI/AAAAAAAABOg/r4PvDaBmQ2U/s320/1293439592_2010-12-27_114245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604" y="1988840"/>
            <a:ext cx="70567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cuments\IMG_06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8697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Консультация для родителей: </a:t>
            </a:r>
            <a:r>
              <a:rPr lang="ru-RU" dirty="0" smtClean="0">
                <a:solidFill>
                  <a:srgbClr val="FF0000"/>
                </a:solidFill>
              </a:rPr>
              <a:t>«Здоровье ребенка в ваших руках»</a:t>
            </a:r>
          </a:p>
          <a:p>
            <a:pPr marL="0" indent="0" algn="just">
              <a:buNone/>
            </a:pPr>
            <a:r>
              <a:rPr lang="ru-RU" dirty="0" smtClean="0"/>
              <a:t>Цель: познакомить </a:t>
            </a:r>
            <a:r>
              <a:rPr lang="ru-RU" dirty="0" smtClean="0"/>
              <a:t>родителей с </a:t>
            </a:r>
            <a:r>
              <a:rPr lang="ru-RU" dirty="0" smtClean="0"/>
              <a:t>основными факторами</a:t>
            </a:r>
            <a:r>
              <a:rPr lang="ru-RU" dirty="0" smtClean="0"/>
              <a:t>, способствующими укреплению  и сохранению здоровья дошкольников в домашних условиях и условиях детского сада</a:t>
            </a:r>
            <a:r>
              <a:rPr lang="ru-RU" dirty="0" smtClean="0"/>
              <a:t>. Формировать </a:t>
            </a:r>
            <a:r>
              <a:rPr lang="ru-RU" dirty="0" smtClean="0"/>
              <a:t>у родителей мотивации здорового образа жизни, ответственности за свое здоровье и здоровье своих детей.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81096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</a:t>
            </a:r>
            <a:br>
              <a:rPr lang="ru-RU" sz="7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7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</a:t>
            </a:r>
            <a:br>
              <a:rPr lang="ru-RU" sz="7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7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ВНИМАНИЕ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4847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 Здоровье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– бесценный дар, который преподносит человеку природа. </a:t>
            </a:r>
          </a:p>
          <a:p>
            <a:pPr marL="0" indent="0" algn="just"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 Здоровый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ребёнок характеризуется гармоничным, соответствующим возрасту физическим, интеллектуальным, эмоционально-волевым, нравственным и социальным развитием. </a:t>
            </a:r>
          </a:p>
          <a:p>
            <a:pPr marL="0" indent="0" algn="just"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 Дошкольный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возраст является решающим в формировании фундамента физического  и психического здоровья. Именно в этот период идёт интенсивное развитие органов и становление функциональных систем организма, закладываются основные черты личности ,отношение к себе и окружающим. </a:t>
            </a:r>
          </a:p>
          <a:p>
            <a:pPr algn="ctr">
              <a:buNone/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 важно на этом этапе сформировать</a:t>
            </a:r>
          </a:p>
          <a:p>
            <a:pPr algn="ctr">
              <a:buNone/>
            </a:pPr>
            <a:r>
              <a:rPr lang="ru-RU" sz="1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детей базу знаний и практических навыков здорового образа жизни.</a:t>
            </a:r>
            <a:br>
              <a:rPr lang="ru-RU" sz="1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151216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ЕЖЕДНЕВНАЯ РАБОТА </a:t>
            </a:r>
            <a:b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ДЕТЬМИ</a:t>
            </a:r>
            <a:endParaRPr lang="ru-RU" sz="48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Ситуативные разговоры о пользе утренней гимнастике, о необходимости мыть руки перед едой.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Беседы «Где живут витамины», «Безопасность в группе».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Игровые ситуации « Айболит в гостях у детей».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Д/и «Уложим куклу спать», «Хорошо- плохо», «У нас порядок», «Назови части тела».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Чтение художественной литературы: А. </a:t>
            </a:r>
            <a:r>
              <a:rPr lang="ru-RU" sz="2400" dirty="0" err="1" smtClean="0"/>
              <a:t>Барто</a:t>
            </a:r>
            <a:r>
              <a:rPr lang="ru-RU" sz="2400" dirty="0" smtClean="0"/>
              <a:t>  «Девочка чумазая»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К.Чуковский «Доктор Айболит», «</a:t>
            </a:r>
            <a:r>
              <a:rPr lang="ru-RU" sz="2400" dirty="0" err="1" smtClean="0"/>
              <a:t>Мойдодыр</a:t>
            </a:r>
            <a:r>
              <a:rPr lang="ru-RU" sz="2400" dirty="0" smtClean="0"/>
              <a:t>»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17227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92" y="1920875"/>
            <a:ext cx="3887688" cy="43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Гимнастика пробуждения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user\AppData\Local\Packages\Microsoft.Windows.Photos_8wekyb3d8bbwe\TempState\ShareCache\IMG_0522(1)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2442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user\AppData\Local\Packages\Microsoft.Windows.Photos_8wekyb3d8bbwe\TempState\ShareCache\IMG_0521(1)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417646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Закаливающие процедуры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cuments\IMG_05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55778" y="1916839"/>
            <a:ext cx="4464491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7B0562"/>
                </a:solidFill>
                <a:latin typeface="Times New Roman" pitchFamily="18" charset="0"/>
                <a:cs typeface="Times New Roman" pitchFamily="18" charset="0"/>
              </a:rPr>
              <a:t>Воспитание культурно-гигиенических навыков</a:t>
            </a:r>
            <a:endParaRPr lang="ru-RU" sz="4000" dirty="0">
              <a:solidFill>
                <a:srgbClr val="7B05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ser\Pictures\iCloud Photos\Downloads\IMG_05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79243" y="2474638"/>
            <a:ext cx="4038600" cy="3244974"/>
          </a:xfrm>
          <a:prstGeom prst="rect">
            <a:avLst/>
          </a:prstGeom>
          <a:noFill/>
        </p:spPr>
      </p:pic>
      <p:pic>
        <p:nvPicPr>
          <p:cNvPr id="6" name="Picture 2" descr="C:\Users\user\Documents\IMG_0548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97768" y="2060846"/>
            <a:ext cx="3686200" cy="4055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Воспитание культуры </a:t>
            </a:r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поведения </a:t>
            </a:r>
            <a:b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столом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ocuments\IMG_05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4932040" y="1937257"/>
            <a:ext cx="3452192" cy="4176464"/>
          </a:xfrm>
          <a:prstGeom prst="rect">
            <a:avLst/>
          </a:prstGeom>
          <a:noFill/>
        </p:spPr>
      </p:pic>
      <p:pic>
        <p:nvPicPr>
          <p:cNvPr id="1026" name="Picture 2" descr="C:\Users\user\Documents\IMG_05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827584" y="1916832"/>
            <a:ext cx="353873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cuments\IMG_06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232</TotalTime>
  <Words>189</Words>
  <Application>Microsoft Office PowerPoint</Application>
  <PresentationFormat>Экран (4:3)</PresentationFormat>
  <Paragraphs>27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Constantia</vt:lpstr>
      <vt:lpstr>Times New Roman</vt:lpstr>
      <vt:lpstr>Wingdings</vt:lpstr>
      <vt:lpstr>Wingdings 2</vt:lpstr>
      <vt:lpstr>Поток</vt:lpstr>
      <vt:lpstr>Основы формирования здорового образа жизни в течении дня      Выполнила: Федорова Инесса Владимировна ГБОУ Школа №1568 имени Пабло Неруды  дошкольное отделение №7/8 Воспитатель</vt:lpstr>
      <vt:lpstr>Актуальность</vt:lpstr>
      <vt:lpstr>      ЕЖЕДНЕВНАЯ РАБОТА  С ДЕТЬМИ</vt:lpstr>
      <vt:lpstr>Утренняя гимнастика</vt:lpstr>
      <vt:lpstr>Гимнастика пробуждения</vt:lpstr>
      <vt:lpstr>Закаливающие процедуры</vt:lpstr>
      <vt:lpstr>    Воспитание культурно-гигиенических навыков</vt:lpstr>
      <vt:lpstr>Воспитание культуры поведения  за столом</vt:lpstr>
      <vt:lpstr>Физическая культура</vt:lpstr>
      <vt:lpstr>Подвижные игры</vt:lpstr>
      <vt:lpstr>Работа с родителями</vt:lpstr>
      <vt:lpstr>СПАСИБО за  ВНИМАНИЕ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формирования здорового образа жизни в течении дня</dc:title>
  <dc:creator>user</dc:creator>
  <cp:lastModifiedBy>Пользователь Windows</cp:lastModifiedBy>
  <cp:revision>54</cp:revision>
  <dcterms:created xsi:type="dcterms:W3CDTF">2017-03-04T17:00:18Z</dcterms:created>
  <dcterms:modified xsi:type="dcterms:W3CDTF">2019-01-16T07:08:29Z</dcterms:modified>
</cp:coreProperties>
</file>