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947C-5848-468D-9CDB-325910277296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BB1-80FE-4CDE-8763-CFF24F691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47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947C-5848-468D-9CDB-325910277296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BB1-80FE-4CDE-8763-CFF24F691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057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947C-5848-468D-9CDB-325910277296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BB1-80FE-4CDE-8763-CFF24F691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004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947C-5848-468D-9CDB-325910277296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BB1-80FE-4CDE-8763-CFF24F691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883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947C-5848-468D-9CDB-325910277296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BB1-80FE-4CDE-8763-CFF24F691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38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947C-5848-468D-9CDB-325910277296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BB1-80FE-4CDE-8763-CFF24F691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360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947C-5848-468D-9CDB-325910277296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BB1-80FE-4CDE-8763-CFF24F691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583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947C-5848-468D-9CDB-325910277296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BB1-80FE-4CDE-8763-CFF24F691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65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947C-5848-468D-9CDB-325910277296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BB1-80FE-4CDE-8763-CFF24F691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626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947C-5848-468D-9CDB-325910277296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BB1-80FE-4CDE-8763-CFF24F691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55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947C-5848-468D-9CDB-325910277296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BB1-80FE-4CDE-8763-CFF24F691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071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947C-5848-468D-9CDB-325910277296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72BB1-80FE-4CDE-8763-CFF24F691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969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7.jpeg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microsoft.com/office/2007/relationships/hdphoto" Target="../media/hdphoto8.wdp"/><Relationship Id="rId10" Type="http://schemas.openxmlformats.org/officeDocument/2006/relationships/image" Target="../media/image44.jpeg"/><Relationship Id="rId4" Type="http://schemas.openxmlformats.org/officeDocument/2006/relationships/image" Target="../media/image41.png"/><Relationship Id="rId9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124744"/>
            <a:ext cx="7678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ДОМАШНИЕ ЖИВОТНЫЕ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Wallpapers - Cats and lady-cats Pack# 15 (30 обоев) &quot; Красивые картинки, Обои для рабочего стола, Картинки на рабочий стол, Крас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286" b="96762" l="22714" r="7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13" r="18215"/>
          <a:stretch/>
        </p:blipFill>
        <p:spPr bwMode="auto">
          <a:xfrm>
            <a:off x="7164288" y="2132856"/>
            <a:ext cx="1622339" cy="204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возбужденный щенок, черные глазки, светлый окрас - обои 1600x900, картинка 406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7833" l="10880" r="872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08" r="11942"/>
          <a:stretch/>
        </p:blipFill>
        <p:spPr bwMode="auto">
          <a:xfrm flipH="1">
            <a:off x="467544" y="2132856"/>
            <a:ext cx="2197814" cy="219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Белый козленок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3502" b="100000" l="9709" r="89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93" t="15244" r="9449"/>
          <a:stretch/>
        </p:blipFill>
        <p:spPr bwMode="auto">
          <a:xfrm flipH="1">
            <a:off x="3851920" y="2852936"/>
            <a:ext cx="2438152" cy="217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Розовый поросёнок - Сказки - Детские рисунки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556" b="89111" l="1778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257"/>
          <a:stretch/>
        </p:blipFill>
        <p:spPr bwMode="auto">
          <a:xfrm flipH="1">
            <a:off x="971600" y="4365104"/>
            <a:ext cx="2296585" cy="209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45632" y="5301208"/>
            <a:ext cx="5598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480000"/>
                </a:solidFill>
              </a:rPr>
              <a:t>Степанова Светлана </a:t>
            </a:r>
            <a:r>
              <a:rPr lang="ru-RU" sz="2800" b="1" dirty="0" smtClean="0">
                <a:solidFill>
                  <a:srgbClr val="480000"/>
                </a:solidFill>
              </a:rPr>
              <a:t>Алексеевна</a:t>
            </a:r>
          </a:p>
          <a:p>
            <a:r>
              <a:rPr lang="ru-RU" b="1" dirty="0" smtClean="0">
                <a:solidFill>
                  <a:srgbClr val="480000"/>
                </a:solidFill>
              </a:rPr>
              <a:t> </a:t>
            </a:r>
            <a:r>
              <a:rPr lang="ru-RU" b="1" dirty="0" smtClean="0">
                <a:solidFill>
                  <a:srgbClr val="480000"/>
                </a:solidFill>
              </a:rPr>
              <a:t>(Воспитатель, МБДОУ "Центр развития </a:t>
            </a:r>
            <a:r>
              <a:rPr lang="ru-RU" b="1" dirty="0" smtClean="0">
                <a:solidFill>
                  <a:srgbClr val="480000"/>
                </a:solidFill>
              </a:rPr>
              <a:t>ребенка - детский </a:t>
            </a:r>
            <a:r>
              <a:rPr lang="ru-RU" b="1" dirty="0" smtClean="0">
                <a:solidFill>
                  <a:srgbClr val="480000"/>
                </a:solidFill>
              </a:rPr>
              <a:t>сад №138)</a:t>
            </a:r>
            <a:endParaRPr lang="ru-RU" b="1" dirty="0">
              <a:solidFill>
                <a:srgbClr val="4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7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их называют –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домашние животные?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krol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340768"/>
            <a:ext cx="3143272" cy="2353992"/>
          </a:xfrm>
          <a:prstGeom prst="roundRect">
            <a:avLst/>
          </a:prstGeom>
        </p:spPr>
      </p:pic>
      <p:pic>
        <p:nvPicPr>
          <p:cNvPr id="5" name="Рисунок 4" descr="1241795993_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433468"/>
            <a:ext cx="3104894" cy="2327358"/>
          </a:xfrm>
          <a:prstGeom prst="roundRect">
            <a:avLst/>
          </a:prstGeom>
        </p:spPr>
      </p:pic>
      <p:pic>
        <p:nvPicPr>
          <p:cNvPr id="4098" name="Picture 2" descr="Постройка коровни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60826"/>
            <a:ext cx="4877234" cy="293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640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Какую пользу приносят домашние животные?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20091123-milk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1257309" cy="1571636"/>
          </a:xfrm>
        </p:spPr>
      </p:pic>
      <p:pic>
        <p:nvPicPr>
          <p:cNvPr id="7" name="Рисунок 6" descr="mias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49" y="1269439"/>
            <a:ext cx="2446855" cy="1588057"/>
          </a:xfrm>
          <a:prstGeom prst="rect">
            <a:avLst/>
          </a:prstGeom>
        </p:spPr>
      </p:pic>
      <p:pic>
        <p:nvPicPr>
          <p:cNvPr id="8" name="Рисунок 7" descr="sa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3182" y="3076930"/>
            <a:ext cx="2260835" cy="1211659"/>
          </a:xfrm>
          <a:prstGeom prst="rect">
            <a:avLst/>
          </a:prstGeom>
        </p:spPr>
      </p:pic>
      <p:pic>
        <p:nvPicPr>
          <p:cNvPr id="9" name="Рисунок 8" descr="Wool.www.usda.g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44863" y="1571612"/>
            <a:ext cx="1968126" cy="1285884"/>
          </a:xfrm>
          <a:prstGeom prst="rect">
            <a:avLst/>
          </a:prstGeom>
        </p:spPr>
      </p:pic>
      <p:pic>
        <p:nvPicPr>
          <p:cNvPr id="10" name="Рисунок 9" descr="shkurki_kroly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18154" y="4797152"/>
            <a:ext cx="1785950" cy="1190633"/>
          </a:xfrm>
          <a:prstGeom prst="rect">
            <a:avLst/>
          </a:prstGeom>
        </p:spPr>
      </p:pic>
      <p:pic>
        <p:nvPicPr>
          <p:cNvPr id="11" name="Рисунок 10" descr="hors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74017" y="4917291"/>
            <a:ext cx="2381266" cy="1785950"/>
          </a:xfrm>
          <a:prstGeom prst="rect">
            <a:avLst/>
          </a:prstGeom>
        </p:spPr>
      </p:pic>
      <p:pic>
        <p:nvPicPr>
          <p:cNvPr id="12" name="Рисунок 11" descr="11807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4000504"/>
            <a:ext cx="2428892" cy="24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127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«Кто чем питается?»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eb391fb54fd245ce899efa37f9c316f7_1ae13ef34cfafe4567711ea7169571da_131890172132_800px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100000" l="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9786" y="1142984"/>
            <a:ext cx="1071570" cy="1071570"/>
          </a:xfrm>
        </p:spPr>
      </p:pic>
      <p:pic>
        <p:nvPicPr>
          <p:cNvPr id="5" name="Рисунок 4" descr="Haystack.gif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504" b="9887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8728" y="2285992"/>
            <a:ext cx="1237543" cy="1143008"/>
          </a:xfrm>
          <a:prstGeom prst="rect">
            <a:avLst/>
          </a:prstGeom>
        </p:spPr>
      </p:pic>
      <p:pic>
        <p:nvPicPr>
          <p:cNvPr id="6" name="Рисунок 5" descr="75050811_ab55ef63688e169b25ba17c7bdc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660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7290" y="3714752"/>
            <a:ext cx="1576563" cy="857256"/>
          </a:xfrm>
          <a:prstGeom prst="rect">
            <a:avLst/>
          </a:prstGeom>
        </p:spPr>
      </p:pic>
      <p:pic>
        <p:nvPicPr>
          <p:cNvPr id="7" name="Рисунок 6" descr="morkovka_02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7097" l="0" r="997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5852" y="4643446"/>
            <a:ext cx="1785930" cy="1288846"/>
          </a:xfrm>
          <a:prstGeom prst="rect">
            <a:avLst/>
          </a:prstGeom>
        </p:spPr>
      </p:pic>
      <p:pic>
        <p:nvPicPr>
          <p:cNvPr id="8" name="Рисунок 7" descr="EgfKxT0PXnU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57950" y="1142984"/>
            <a:ext cx="1500174" cy="1500174"/>
          </a:xfrm>
          <a:prstGeom prst="roundRect">
            <a:avLst/>
          </a:prstGeom>
        </p:spPr>
      </p:pic>
      <p:pic>
        <p:nvPicPr>
          <p:cNvPr id="9" name="Рисунок 8" descr="0_6cbbf_183191a7_X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15140" y="2786058"/>
            <a:ext cx="1092606" cy="1017591"/>
          </a:xfrm>
          <a:prstGeom prst="rect">
            <a:avLst/>
          </a:prstGeom>
        </p:spPr>
      </p:pic>
      <p:pic>
        <p:nvPicPr>
          <p:cNvPr id="10" name="Рисунок 9" descr="0_7c09a_cc28ebf7_X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00892" y="5357826"/>
            <a:ext cx="711709" cy="1036321"/>
          </a:xfrm>
          <a:prstGeom prst="rect">
            <a:avLst/>
          </a:prstGeom>
        </p:spPr>
      </p:pic>
      <p:pic>
        <p:nvPicPr>
          <p:cNvPr id="12" name="Рисунок 11" descr="028.jpg"/>
          <p:cNvPicPr>
            <a:picLocks noChangeAspect="1"/>
          </p:cNvPicPr>
          <p:nvPr/>
        </p:nvPicPr>
        <p:blipFill>
          <a:blip r:embed="rId13" cstate="print"/>
          <a:srcRect l="42187" t="36111" r="3125" b="13541"/>
          <a:stretch>
            <a:fillRect/>
          </a:stretch>
        </p:blipFill>
        <p:spPr>
          <a:xfrm>
            <a:off x="6429388" y="3786190"/>
            <a:ext cx="2172701" cy="1500198"/>
          </a:xfrm>
          <a:prstGeom prst="round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>
            <a:off x="2786050" y="1714488"/>
            <a:ext cx="35004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643174" y="2714620"/>
            <a:ext cx="3571900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071802" y="4071942"/>
            <a:ext cx="3857652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9" idx="1"/>
          </p:cNvCxnSpPr>
          <p:nvPr/>
        </p:nvCxnSpPr>
        <p:spPr>
          <a:xfrm flipV="1">
            <a:off x="3000364" y="3294854"/>
            <a:ext cx="3714776" cy="1777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669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3-004-Koshk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6474" b="85972" l="13105" r="82460"/>
                    </a14:imgEffect>
                  </a14:imgLayer>
                </a14:imgProps>
              </a:ext>
            </a:extLst>
          </a:blip>
          <a:srcRect l="12643" t="17609" r="17242" b="13419"/>
          <a:stretch>
            <a:fillRect/>
          </a:stretch>
        </p:blipFill>
        <p:spPr>
          <a:xfrm>
            <a:off x="10349" y="1412517"/>
            <a:ext cx="4214810" cy="33575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700" b="1" dirty="0"/>
              <a:t>Мордочка усатая,                                                                                       Шубка полосатая,                                                                                            Часто умывается,                                                                                                          А с водой не знается.                                                                                               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0_7c09a_cc28ebf7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827" y="858496"/>
            <a:ext cx="2209237" cy="3216876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5" cstate="print"/>
          <a:srcRect l="40476" t="21635" r="19048" b="6892"/>
          <a:stretch>
            <a:fillRect/>
          </a:stretch>
        </p:blipFill>
        <p:spPr>
          <a:xfrm>
            <a:off x="4353047" y="3390018"/>
            <a:ext cx="2000264" cy="2353252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1538" y="4533607"/>
            <a:ext cx="2092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кошка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86791" y="3789040"/>
            <a:ext cx="1154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кот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5643578"/>
            <a:ext cx="2590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котёнок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44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2857520" cy="13573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700" b="1" dirty="0"/>
              <a:t>С хозяином дружит,</a:t>
            </a:r>
            <a:br>
              <a:rPr lang="ru-RU" sz="2700" b="1" dirty="0"/>
            </a:br>
            <a:r>
              <a:rPr lang="ru-RU" sz="2700" b="1" dirty="0"/>
              <a:t>Дом сторожит,</a:t>
            </a:r>
            <a:br>
              <a:rPr lang="ru-RU" sz="2700" b="1" dirty="0"/>
            </a:br>
            <a:r>
              <a:rPr lang="ru-RU" sz="2700" b="1" dirty="0"/>
              <a:t>Живет под крылечком,</a:t>
            </a:r>
            <a:br>
              <a:rPr lang="ru-RU" sz="2700" b="1" dirty="0"/>
            </a:br>
            <a:r>
              <a:rPr lang="ru-RU" sz="2700" b="1" dirty="0"/>
              <a:t>А хвост колечком.</a:t>
            </a:r>
            <a:br>
              <a:rPr lang="ru-RU" sz="2700" b="1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endParaRPr lang="ru-RU" dirty="0"/>
          </a:p>
        </p:txBody>
      </p:sp>
      <p:pic>
        <p:nvPicPr>
          <p:cNvPr id="4" name="Содержимое 3" descr="EgfKxT0PX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8006" y="624393"/>
            <a:ext cx="3160942" cy="3160942"/>
          </a:xfrm>
          <a:prstGeom prst="roundRect">
            <a:avLst/>
          </a:prstGeom>
        </p:spPr>
      </p:pic>
      <p:pic>
        <p:nvPicPr>
          <p:cNvPr id="5" name="Рисунок 4" descr="10190474_0picture416_1333441547.jpg"/>
          <p:cNvPicPr>
            <a:picLocks noChangeAspect="1"/>
          </p:cNvPicPr>
          <p:nvPr/>
        </p:nvPicPr>
        <p:blipFill>
          <a:blip r:embed="rId3" cstate="print"/>
          <a:srcRect r="3125" b="3125"/>
          <a:stretch>
            <a:fillRect/>
          </a:stretch>
        </p:blipFill>
        <p:spPr>
          <a:xfrm>
            <a:off x="5364088" y="4047488"/>
            <a:ext cx="3494234" cy="2620675"/>
          </a:xfrm>
          <a:prstGeom prst="roundRect">
            <a:avLst/>
          </a:prstGeom>
        </p:spPr>
      </p:pic>
      <p:pic>
        <p:nvPicPr>
          <p:cNvPr id="6" name="Рисунок 5" descr="744fb44a178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794" y="2704981"/>
            <a:ext cx="2224086" cy="2685013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32240" y="2204864"/>
            <a:ext cx="2232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собака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75522" y="5566776"/>
            <a:ext cx="1192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пёс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301208"/>
            <a:ext cx="2166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щенок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539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/>
              <a:t>Голодная мычит,</a:t>
            </a:r>
            <a:br>
              <a:rPr lang="ru-RU" sz="2400" b="1" dirty="0"/>
            </a:br>
            <a:r>
              <a:rPr lang="ru-RU" sz="2400" b="1" dirty="0"/>
              <a:t>Сытая жуёт,</a:t>
            </a:r>
            <a:br>
              <a:rPr lang="ru-RU" sz="2400" b="1" dirty="0"/>
            </a:br>
            <a:r>
              <a:rPr lang="ru-RU" sz="2400" b="1" dirty="0"/>
              <a:t>Всем ребятам</a:t>
            </a:r>
            <a:br>
              <a:rPr lang="ru-RU" sz="2400" b="1" dirty="0"/>
            </a:br>
            <a:r>
              <a:rPr lang="ru-RU" sz="2400" b="1" dirty="0"/>
              <a:t>Молоко даёт.</a:t>
            </a:r>
          </a:p>
        </p:txBody>
      </p:sp>
      <p:pic>
        <p:nvPicPr>
          <p:cNvPr id="6" name="Рисунок 5" descr="0010-026-Ikh-rebenok-telen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587736"/>
            <a:ext cx="2314566" cy="21798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4742255"/>
            <a:ext cx="2316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корова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72396" y="3759985"/>
            <a:ext cx="1390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бык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9283" y="5677664"/>
            <a:ext cx="2591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телёнок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4" name="Picture 4" descr="В Учалинском районе челябинцы похитили корову - Рамблер-Ново…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42" t="13861" r="4519" b="22500"/>
          <a:stretch/>
        </p:blipFill>
        <p:spPr bwMode="auto">
          <a:xfrm>
            <a:off x="107504" y="1988840"/>
            <a:ext cx="4005649" cy="267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труктурный гороскоп Григория Кваши. ч II/ бык. Комментарии : LiveInternet - Российский Сервис Онлайн-Дневников Подводный ми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100963" cy="359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440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654164"/>
          </a:xfrm>
        </p:spPr>
        <p:txBody>
          <a:bodyPr>
            <a:noAutofit/>
          </a:bodyPr>
          <a:lstStyle/>
          <a:p>
            <a:pPr algn="l"/>
            <a:r>
              <a:rPr lang="ru-RU" sz="2400" b="1" dirty="0"/>
              <a:t>Быстрее ветра я скачу,</a:t>
            </a:r>
            <a:br>
              <a:rPr lang="ru-RU" sz="2400" b="1" dirty="0"/>
            </a:br>
            <a:r>
              <a:rPr lang="ru-RU" sz="2400" b="1" dirty="0"/>
              <a:t>''Цок-цок,'' – копытами стучу,</a:t>
            </a:r>
            <a:br>
              <a:rPr lang="ru-RU" sz="2400" b="1" dirty="0"/>
            </a:br>
            <a:r>
              <a:rPr lang="ru-RU" sz="2400" b="1" dirty="0"/>
              <a:t>Я громко ''иго-го'' кричу,</a:t>
            </a:r>
            <a:br>
              <a:rPr lang="ru-RU" sz="2400" b="1" dirty="0"/>
            </a:br>
            <a:r>
              <a:rPr lang="ru-RU" sz="2400" b="1" dirty="0"/>
              <a:t>Садись на спину – прокачу!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" name="Содержимое 3" descr="0_501d7_a7c76fd4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221" t="13574" r="19221" b="2771"/>
          <a:stretch>
            <a:fillRect/>
          </a:stretch>
        </p:blipFill>
        <p:spPr>
          <a:xfrm>
            <a:off x="191052" y="2204864"/>
            <a:ext cx="3434416" cy="3500462"/>
          </a:xfrm>
          <a:prstGeom prst="roundRect">
            <a:avLst/>
          </a:prstGeom>
        </p:spPr>
      </p:pic>
      <p:pic>
        <p:nvPicPr>
          <p:cNvPr id="5" name="Рисунок 4" descr="TgDnRCDScuA.jpg"/>
          <p:cNvPicPr>
            <a:picLocks noChangeAspect="1"/>
          </p:cNvPicPr>
          <p:nvPr/>
        </p:nvPicPr>
        <p:blipFill>
          <a:blip r:embed="rId3" cstate="print"/>
          <a:srcRect l="3996" t="791" r="1208" b="792"/>
          <a:stretch>
            <a:fillRect/>
          </a:stretch>
        </p:blipFill>
        <p:spPr>
          <a:xfrm>
            <a:off x="4716016" y="258589"/>
            <a:ext cx="3672408" cy="3132348"/>
          </a:xfrm>
          <a:prstGeom prst="roundRect">
            <a:avLst/>
          </a:prstGeom>
        </p:spPr>
      </p:pic>
      <p:pic>
        <p:nvPicPr>
          <p:cNvPr id="7" name="Рисунок 6" descr="028.jpg"/>
          <p:cNvPicPr>
            <a:picLocks noChangeAspect="1"/>
          </p:cNvPicPr>
          <p:nvPr/>
        </p:nvPicPr>
        <p:blipFill>
          <a:blip r:embed="rId4" cstate="print"/>
          <a:srcRect l="4427" t="51736" r="61719" b="4861"/>
          <a:stretch>
            <a:fillRect/>
          </a:stretch>
        </p:blipFill>
        <p:spPr>
          <a:xfrm>
            <a:off x="4079406" y="3429000"/>
            <a:ext cx="2712412" cy="2608088"/>
          </a:xfrm>
          <a:prstGeom prst="round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0124" y="5533739"/>
            <a:ext cx="2536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лошадь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3302692"/>
            <a:ext cx="1609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конь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4814" y="5805264"/>
            <a:ext cx="3560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жеребёнок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65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По горам, по долам,</a:t>
            </a:r>
            <a:br>
              <a:rPr lang="ru-RU" sz="2000" dirty="0" smtClean="0"/>
            </a:br>
            <a:r>
              <a:rPr lang="ru-RU" sz="2000" dirty="0" smtClean="0"/>
              <a:t>Ходит шуба, да кафтан.</a:t>
            </a:r>
            <a:endParaRPr lang="ru-RU" sz="2000" dirty="0"/>
          </a:p>
        </p:txBody>
      </p:sp>
      <p:pic>
        <p:nvPicPr>
          <p:cNvPr id="4" name="Содержимое 3" descr="bar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250" t="22500" r="13749" b="4999"/>
          <a:stretch>
            <a:fillRect/>
          </a:stretch>
        </p:blipFill>
        <p:spPr>
          <a:xfrm>
            <a:off x="4545493" y="476672"/>
            <a:ext cx="4286280" cy="3107553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4286256"/>
            <a:ext cx="1630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овца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3214686"/>
            <a:ext cx="1986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баран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5572140"/>
            <a:ext cx="2593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ягнёнок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8" name="Picture 4" descr="копытная гниль овец 1 3 3 овцы печеночные двуустки 1 3 &quot; Фотобанк - бесплатный сто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69" t="12172" r="15412" b="11085"/>
          <a:stretch/>
        </p:blipFill>
        <p:spPr bwMode="auto">
          <a:xfrm>
            <a:off x="323528" y="1412776"/>
            <a:ext cx="3944472" cy="312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упить фотографии: Однодневный ягненок северокавказской породы. Фотобанк РОСФОТО: фотографии высокого разрешения, продажа фотогр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70" r="8883"/>
          <a:stretch/>
        </p:blipFill>
        <p:spPr bwMode="auto">
          <a:xfrm>
            <a:off x="4427984" y="3986666"/>
            <a:ext cx="2816324" cy="264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770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478" y="692696"/>
            <a:ext cx="3471858" cy="1511288"/>
          </a:xfrm>
        </p:spPr>
        <p:txBody>
          <a:bodyPr>
            <a:noAutofit/>
          </a:bodyPr>
          <a:lstStyle/>
          <a:p>
            <a:pPr algn="l"/>
            <a:r>
              <a:rPr lang="ru-RU" sz="2400" b="1" dirty="0"/>
              <a:t>Есть бородка, шерсть и ножки,</a:t>
            </a:r>
            <a:br>
              <a:rPr lang="ru-RU" sz="2400" b="1" dirty="0"/>
            </a:br>
            <a:r>
              <a:rPr lang="ru-RU" sz="2400" b="1" dirty="0"/>
              <a:t>Ушки, хвост, а также рожки.</a:t>
            </a:r>
            <a:br>
              <a:rPr lang="ru-RU" sz="2400" b="1" dirty="0"/>
            </a:br>
            <a:r>
              <a:rPr lang="ru-RU" sz="2400" b="1" dirty="0"/>
              <a:t>Хоть я блею, не пою -</a:t>
            </a:r>
            <a:br>
              <a:rPr lang="ru-RU" sz="2400" b="1" dirty="0"/>
            </a:br>
            <a:r>
              <a:rPr lang="ru-RU" sz="2400" b="1" dirty="0"/>
              <a:t>Молоко тебе даю.</a:t>
            </a:r>
            <a:br>
              <a:rPr lang="ru-RU" sz="2400" b="1" dirty="0"/>
            </a:br>
            <a:r>
              <a:rPr lang="ru-RU" sz="2400" b="1" dirty="0"/>
              <a:t>Я такая егоза!</a:t>
            </a:r>
            <a:br>
              <a:rPr lang="ru-RU" sz="2400" b="1" dirty="0"/>
            </a:br>
            <a:r>
              <a:rPr lang="ru-RU" sz="2400" b="1" dirty="0"/>
              <a:t>И бодаюсь, я  ..</a:t>
            </a:r>
          </a:p>
        </p:txBody>
      </p:sp>
      <p:pic>
        <p:nvPicPr>
          <p:cNvPr id="7" name="Рисунок 6" descr="kylia.jpg"/>
          <p:cNvPicPr>
            <a:picLocks noChangeAspect="1"/>
          </p:cNvPicPr>
          <p:nvPr/>
        </p:nvPicPr>
        <p:blipFill>
          <a:blip r:embed="rId2" cstate="print"/>
          <a:srcRect l="12500" t="5099" r="7500" b="10088"/>
          <a:stretch>
            <a:fillRect/>
          </a:stretch>
        </p:blipFill>
        <p:spPr>
          <a:xfrm>
            <a:off x="176836" y="3140968"/>
            <a:ext cx="3786214" cy="3017139"/>
          </a:xfrm>
          <a:prstGeom prst="round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4478" y="5934670"/>
            <a:ext cx="1524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коза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25999" y="3140968"/>
            <a:ext cx="1883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козёл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43596" y="5934670"/>
            <a:ext cx="2981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козлёнок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2" name="Picture 4" descr="http://img-fotki.yandex.ru/get/5704/serg-volgovod.4/0_6182d_ec83de04_X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01" t="18649" r="20384" b="16428"/>
          <a:stretch/>
        </p:blipFill>
        <p:spPr bwMode="auto">
          <a:xfrm>
            <a:off x="4234889" y="3823241"/>
            <a:ext cx="2863615" cy="235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Шесть самых метальных и неметальных животных / Это интересно / ДрагМеталл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1543" y="116632"/>
            <a:ext cx="4218390" cy="316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857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759" y="620688"/>
            <a:ext cx="3400420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/>
              <a:t>Кто имеет пятачок, </a:t>
            </a:r>
            <a:br>
              <a:rPr lang="ru-RU" sz="2400" b="1" dirty="0"/>
            </a:br>
            <a:r>
              <a:rPr lang="ru-RU" sz="2400" b="1" dirty="0"/>
              <a:t>Не зажатый в кулачок?</a:t>
            </a:r>
            <a:br>
              <a:rPr lang="ru-RU" sz="2400" b="1" dirty="0"/>
            </a:br>
            <a:r>
              <a:rPr lang="ru-RU" sz="2400" b="1" dirty="0"/>
              <a:t>На ногах копытца.</a:t>
            </a:r>
            <a:br>
              <a:rPr lang="ru-RU" sz="2400" b="1" dirty="0"/>
            </a:br>
            <a:r>
              <a:rPr lang="ru-RU" sz="2400" b="1" dirty="0"/>
              <a:t>Ест и пьёт он из корытца.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29520" y="3214686"/>
            <a:ext cx="1561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хряк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915138"/>
            <a:ext cx="2268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свинья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5715016"/>
            <a:ext cx="3401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поросёнок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Статистика теста &quot;Какое ты ЖЫВОТНОЭ?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67" t="18800" r="9311" b="6425"/>
          <a:stretch/>
        </p:blipFill>
        <p:spPr bwMode="auto">
          <a:xfrm>
            <a:off x="3923928" y="4005064"/>
            <a:ext cx="2928728" cy="196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 двух районах Северной Осетии выявлен АЧС - Sfera.f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808" l="0" r="9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69494"/>
            <a:ext cx="3456384" cy="281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леменные хряки породы Landrace (Ландрас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7895" y="332656"/>
            <a:ext cx="4032448" cy="322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587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 smtClean="0"/>
              <a:t>Длинное ухо,</a:t>
            </a:r>
            <a:br>
              <a:rPr lang="ru-RU" sz="2400" b="1" dirty="0" smtClean="0"/>
            </a:br>
            <a:r>
              <a:rPr lang="ru-RU" sz="2400" b="1" dirty="0" smtClean="0"/>
              <a:t>Комочек пуха,</a:t>
            </a:r>
            <a:br>
              <a:rPr lang="ru-RU" sz="2400" b="1" dirty="0" smtClean="0"/>
            </a:br>
            <a:r>
              <a:rPr lang="ru-RU" sz="2400" b="1" dirty="0" smtClean="0"/>
              <a:t>Прыгает ловко,</a:t>
            </a:r>
            <a:br>
              <a:rPr lang="ru-RU" sz="2400" b="1" dirty="0" smtClean="0"/>
            </a:br>
            <a:r>
              <a:rPr lang="ru-RU" sz="2400" b="1" dirty="0" smtClean="0"/>
              <a:t>Любит морковку.</a:t>
            </a:r>
            <a:endParaRPr lang="ru-RU" sz="2400" b="1" dirty="0"/>
          </a:p>
        </p:txBody>
      </p:sp>
      <p:pic>
        <p:nvPicPr>
          <p:cNvPr id="4" name="Содержимое 3" descr="0_6cbbf_183191a7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285728"/>
            <a:ext cx="3643338" cy="3393198"/>
          </a:xfrm>
        </p:spPr>
      </p:pic>
      <p:pic>
        <p:nvPicPr>
          <p:cNvPr id="5" name="Рисунок 4" descr="mota_ru_9112505-1280x720.jpg"/>
          <p:cNvPicPr>
            <a:picLocks noChangeAspect="1"/>
          </p:cNvPicPr>
          <p:nvPr/>
        </p:nvPicPr>
        <p:blipFill>
          <a:blip r:embed="rId3" cstate="print"/>
          <a:srcRect l="11718" r="22656"/>
          <a:stretch>
            <a:fillRect/>
          </a:stretch>
        </p:blipFill>
        <p:spPr>
          <a:xfrm>
            <a:off x="4714876" y="4071942"/>
            <a:ext cx="2416994" cy="2071702"/>
          </a:xfrm>
          <a:prstGeom prst="roundRect">
            <a:avLst/>
          </a:prstGeom>
        </p:spPr>
      </p:pic>
      <p:pic>
        <p:nvPicPr>
          <p:cNvPr id="6" name="Рисунок 5" descr="3394172_f520.jpg"/>
          <p:cNvPicPr>
            <a:picLocks noChangeAspect="1"/>
          </p:cNvPicPr>
          <p:nvPr/>
        </p:nvPicPr>
        <p:blipFill>
          <a:blip r:embed="rId4" cstate="print"/>
          <a:srcRect l="6730" t="4225" r="5288" b="11267"/>
          <a:stretch>
            <a:fillRect/>
          </a:stretch>
        </p:blipFill>
        <p:spPr>
          <a:xfrm>
            <a:off x="142844" y="1643050"/>
            <a:ext cx="4357718" cy="3429024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24208" y="3286124"/>
            <a:ext cx="3419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крольчиха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5715016"/>
            <a:ext cx="2351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кролик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000636"/>
            <a:ext cx="2351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кролик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68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88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  Мордочка усатая,                                                                                       Шубка полосатая,                                                                                            Часто умывается,                                                                                                          А с водой не знается.                                                                                                   </vt:lpstr>
      <vt:lpstr>    С хозяином дружит, Дом сторожит, Живет под крылечком, А хвост колечком.     </vt:lpstr>
      <vt:lpstr>Голодная мычит, Сытая жуёт, Всем ребятам Молоко даёт.</vt:lpstr>
      <vt:lpstr>Быстрее ветра я скачу, ''Цок-цок,'' – копытами стучу, Я громко ''иго-го'' кричу, Садись на спину – прокачу! </vt:lpstr>
      <vt:lpstr>По горам, по долам, Ходит шуба, да кафтан.</vt:lpstr>
      <vt:lpstr>Есть бородка, шерсть и ножки, Ушки, хвост, а также рожки. Хоть я блею, не пою - Молоко тебе даю. Я такая егоза! И бодаюсь, я  ..</vt:lpstr>
      <vt:lpstr>Кто имеет пятачок,  Не зажатый в кулачок? На ногах копытца. Ест и пьёт он из корытца.</vt:lpstr>
      <vt:lpstr>Длинное ухо, Комочек пуха, Прыгает ловко, Любит морковку.</vt:lpstr>
      <vt:lpstr>Почему их называют – домашние животные?</vt:lpstr>
      <vt:lpstr>Какую пользу приносят домашние животные?</vt:lpstr>
      <vt:lpstr> «Кто чем питается?»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Mikhael</dc:creator>
  <cp:lastModifiedBy>1</cp:lastModifiedBy>
  <cp:revision>6</cp:revision>
  <dcterms:created xsi:type="dcterms:W3CDTF">2014-11-25T18:22:55Z</dcterms:created>
  <dcterms:modified xsi:type="dcterms:W3CDTF">2015-07-05T17:48:40Z</dcterms:modified>
</cp:coreProperties>
</file>