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76" r:id="rId8"/>
    <p:sldId id="269" r:id="rId9"/>
    <p:sldId id="262" r:id="rId10"/>
    <p:sldId id="270" r:id="rId11"/>
    <p:sldId id="261" r:id="rId12"/>
    <p:sldId id="271" r:id="rId13"/>
    <p:sldId id="260" r:id="rId14"/>
    <p:sldId id="272" r:id="rId15"/>
    <p:sldId id="263" r:id="rId16"/>
    <p:sldId id="273" r:id="rId17"/>
    <p:sldId id="264" r:id="rId18"/>
    <p:sldId id="274" r:id="rId19"/>
    <p:sldId id="265" r:id="rId20"/>
    <p:sldId id="27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493796"/>
      </p:ext>
    </p:extLst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817709"/>
      </p:ext>
    </p:extLst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008677"/>
      </p:ext>
    </p:extLst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851566"/>
      </p:ext>
    </p:extLst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797162"/>
      </p:ext>
    </p:extLst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229301"/>
      </p:ext>
    </p:extLst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1893068"/>
      </p:ext>
    </p:extLst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425282"/>
      </p:ext>
    </p:extLst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522985"/>
      </p:ext>
    </p:extLst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397290"/>
      </p:ext>
    </p:extLst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698590"/>
      </p:ext>
    </p:extLst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DE0C-472C-43EA-AC8F-2AEA604563F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3CDF-D94C-4AED-87FF-88474E5C7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5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50033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Педагогический проект «Моя семья»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Группа №4 «Непоседы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Воспитатель:   </a:t>
            </a:r>
          </a:p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Гончикова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М.Л   </a:t>
            </a:r>
            <a:endParaRPr lang="ru-RU" dirty="0"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03349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«Семейные традиции наших деток»</a:t>
            </a:r>
            <a:endParaRPr lang="ru-RU" sz="1800" dirty="0"/>
          </a:p>
        </p:txBody>
      </p:sp>
      <p:pic>
        <p:nvPicPr>
          <p:cNvPr id="4098" name="Picture 2" descr="C:\Documents and Settings\chimit\Рабочий стол\свежие фотки\DSC027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2117615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himit\Рабочий стол\свежие фотки\DSC027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400760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himit\Рабочий стол\свежие фотки\DSC027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400760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himit\Рабочий стол\свежие фотки\DSC027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301414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himit\Рабочий стол\свежие фотки\DSC027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301414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«Герб и древо наших семей»</a:t>
            </a:r>
            <a:endParaRPr lang="ru-RU" sz="1800" dirty="0"/>
          </a:p>
        </p:txBody>
      </p:sp>
      <p:pic>
        <p:nvPicPr>
          <p:cNvPr id="1026" name="Picture 2" descr="E:\DCIM\100MSDCF\DSC04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21264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0MSDCF\DSC04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21264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0MSDCF\DSC04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7420582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7969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Подарок любимой мамочке!</a:t>
            </a:r>
            <a:endParaRPr lang="ru-RU" sz="1800" dirty="0"/>
          </a:p>
        </p:txBody>
      </p:sp>
      <p:pic>
        <p:nvPicPr>
          <p:cNvPr id="9217" name="Picture 1" descr="C:\Documents and Settings\chimit\Рабочий стол\на сайт за март\DSC032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095779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 descr="C:\Documents and Settings\chimit\Рабочий стол\на сайт за март\DSC03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4088879" cy="3066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17420582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6786610" cy="8572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Работа с родителями</a:t>
            </a:r>
            <a:endParaRPr lang="ru-RU" sz="1800" dirty="0"/>
          </a:p>
        </p:txBody>
      </p:sp>
      <p:pic>
        <p:nvPicPr>
          <p:cNvPr id="5" name="Picture 2" descr="C:\Documents and Settings\chimit\Рабочий стол\на сайт за март\DSC03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71612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chimit\Рабочий стол\на сайт за март\DSC03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3357562"/>
            <a:ext cx="251818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chimit\Рабочий стол\на сайт за март\DSC03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357561"/>
            <a:ext cx="2518190" cy="33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Documents and Settings\chimit\Рабочий стол\на сайт за март\DSC033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2697368" cy="359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77433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40000" lnSpcReduction="20000"/>
          </a:bodyPr>
          <a:lstStyle/>
          <a:p>
            <a:pPr fontAlgn="t">
              <a:buNone/>
            </a:pPr>
            <a:r>
              <a:rPr lang="ru-RU" sz="3500" b="1" dirty="0" smtClean="0"/>
              <a:t>         Цель</a:t>
            </a:r>
            <a:r>
              <a:rPr lang="ru-RU" sz="3500" dirty="0" smtClean="0"/>
              <a:t>: расширить представление у детей о семье через организацию разных видов деятельности, создать условия для повышения активности участия родителей в жизни группы.</a:t>
            </a:r>
          </a:p>
          <a:p>
            <a:pPr>
              <a:buNone/>
            </a:pPr>
            <a:r>
              <a:rPr lang="ru-RU" sz="3500" b="1" dirty="0" smtClean="0"/>
              <a:t>         Задачи:</a:t>
            </a:r>
          </a:p>
          <a:p>
            <a:pPr>
              <a:buNone/>
            </a:pPr>
            <a:r>
              <a:rPr lang="ru-RU" sz="3500" b="1" dirty="0" smtClean="0"/>
              <a:t>         Воспитательная:</a:t>
            </a:r>
          </a:p>
          <a:p>
            <a:pPr fontAlgn="t">
              <a:buNone/>
            </a:pPr>
            <a:r>
              <a:rPr lang="ru-RU" sz="3500" dirty="0" smtClean="0"/>
              <a:t>         воспитывать у детей любовь и уважение к членам семьи, показать ценность семьи для каждого человека.</a:t>
            </a:r>
          </a:p>
          <a:p>
            <a:pPr>
              <a:buNone/>
            </a:pPr>
            <a:r>
              <a:rPr lang="ru-RU" sz="3500" b="1" dirty="0" smtClean="0"/>
              <a:t>         Обучающая:</a:t>
            </a:r>
          </a:p>
          <a:p>
            <a:pPr fontAlgn="t">
              <a:buNone/>
            </a:pPr>
            <a:r>
              <a:rPr lang="ru-RU" sz="3500" dirty="0" smtClean="0"/>
              <a:t>         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связях, проявлять заботу о родных людях.</a:t>
            </a:r>
          </a:p>
          <a:p>
            <a:pPr>
              <a:buNone/>
            </a:pPr>
            <a:r>
              <a:rPr lang="ru-RU" sz="3500" b="1" dirty="0" smtClean="0"/>
              <a:t>         Развивающая:</a:t>
            </a:r>
          </a:p>
          <a:p>
            <a:pPr fontAlgn="t">
              <a:buNone/>
            </a:pPr>
            <a:r>
              <a:rPr lang="ru-RU" sz="3500" dirty="0" smtClean="0"/>
              <a:t>         развивать творческие способности взрослых и детей в процессе совместной деятельности, любознательность, наблюдательность, совершенствовать качество работы детского сада при взаимодействии способности взрослых и детей в процессе совместной деятельности.</a:t>
            </a:r>
          </a:p>
          <a:p>
            <a:pPr>
              <a:buNone/>
            </a:pPr>
            <a:r>
              <a:rPr lang="ru-RU" sz="3500" b="1" dirty="0" smtClean="0"/>
              <a:t>         Тип проекта:</a:t>
            </a:r>
          </a:p>
          <a:p>
            <a:pPr fontAlgn="t">
              <a:buNone/>
            </a:pPr>
            <a:r>
              <a:rPr lang="ru-RU" sz="3500" dirty="0" smtClean="0"/>
              <a:t>         творческий, информационно-исследовательский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b="1" dirty="0" smtClean="0"/>
              <a:t>Вид проекта</a:t>
            </a:r>
            <a:r>
              <a:rPr lang="ru-RU" dirty="0" smtClean="0"/>
              <a:t>: семейный, групповой.</a:t>
            </a:r>
          </a:p>
          <a:p>
            <a:pPr>
              <a:buNone/>
            </a:pPr>
            <a:r>
              <a:rPr lang="ru-RU" b="1" dirty="0" smtClean="0"/>
              <a:t>         Проблема:</a:t>
            </a:r>
          </a:p>
          <a:p>
            <a:pPr fontAlgn="t">
              <a:buNone/>
            </a:pPr>
            <a:r>
              <a:rPr lang="ru-RU" dirty="0" smtClean="0"/>
              <a:t>         дети не имеют достаточных знаний о членах своей семьи. </a:t>
            </a:r>
            <a:br>
              <a:rPr lang="ru-RU" dirty="0" smtClean="0"/>
            </a:br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воспитание чувства гордости за свою семью и любви к её членам, знать историю своей семьи, семейные традиции и праздники, повысить педагогическую культуру родителей, установить с ними доверительные и партнёрские отношения.</a:t>
            </a:r>
            <a:br>
              <a:rPr lang="ru-RU" dirty="0" smtClean="0"/>
            </a:br>
            <a:r>
              <a:rPr lang="ru-RU" b="1" dirty="0" smtClean="0"/>
              <a:t>Сроки проведения</a:t>
            </a:r>
            <a:r>
              <a:rPr lang="ru-RU" dirty="0" smtClean="0"/>
              <a:t>: 2 недели</a:t>
            </a:r>
            <a:br>
              <a:rPr lang="ru-RU" dirty="0" smtClean="0"/>
            </a:br>
            <a:r>
              <a:rPr lang="ru-RU" b="1" dirty="0" smtClean="0"/>
              <a:t>Режим работы</a:t>
            </a:r>
            <a:r>
              <a:rPr lang="ru-RU" dirty="0" smtClean="0"/>
              <a:t>: во время и вне занятий.</a:t>
            </a:r>
          </a:p>
          <a:p>
            <a:pPr>
              <a:buNone/>
            </a:pPr>
            <a:r>
              <a:rPr lang="ru-RU" b="1" dirty="0" smtClean="0"/>
              <a:t>         Количество участников проекта:</a:t>
            </a:r>
          </a:p>
          <a:p>
            <a:pPr>
              <a:buNone/>
            </a:pPr>
            <a:r>
              <a:rPr lang="ru-RU" b="1" dirty="0" smtClean="0"/>
              <a:t>         </a:t>
            </a:r>
            <a:r>
              <a:rPr lang="ru-RU" dirty="0" smtClean="0"/>
              <a:t>воспитатель, дети, родители.</a:t>
            </a:r>
          </a:p>
          <a:p>
            <a:pPr>
              <a:buNone/>
            </a:pPr>
            <a:r>
              <a:rPr lang="ru-RU" b="1" dirty="0" smtClean="0"/>
              <a:t>         Возраст детей: </a:t>
            </a:r>
            <a:r>
              <a:rPr lang="ru-RU" dirty="0" smtClean="0"/>
              <a:t>5-6 лет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058791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Documents and Settings\chimit\Рабочий стол\на сайт за март\DSC033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00240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C:\Documents and Settings\chimit\Рабочий стол\на сайт за март\DSC033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2768806" cy="369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7774336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моя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моя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https://encrypted-tbn3.gstatic.com/images?q=tbn:ANd9GcSS6K5f7TZJ5ETfQSr6sUDMpk7p55dwHdmUS31cczGdZMR2lAX4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30810"/>
            <a:ext cx="5143536" cy="364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До скорой встречи!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7784660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Форма проведения: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Анкетирование, занятия, игровая деятельность, беседы, выставки «Наш семейный альбом», «Генеалогическое древо семьи» (совместная деятельность детей и родителей).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1 этап.</a:t>
            </a:r>
          </a:p>
          <a:p>
            <a:pPr fontAlgn="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Постановка проблемы: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Предложить детям рассмотреть картину, где изображена семья: папа, мама, бабушка, дедушка. дети) 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-Назовите, кого вы здесь видите? -Как можно назвать одним словом? 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человек состоит ваша семья? Назовите.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-А знаете ли вы своих близких родственников?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-Как нужно относиться к членам своей семьи?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2 этап.</a:t>
            </a:r>
          </a:p>
          <a:p>
            <a:pPr fontAlgn="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Планируемая деятельность.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Вместе с ними вы нарисуете генеалогическое дерево, сделаете семейные альбомы, где поместите, свои самые любимые и интересные фотографии»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3 этап.</a:t>
            </a:r>
          </a:p>
          <a:p>
            <a:pPr fontAlgn="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Организация деятельности проекта. </a:t>
            </a:r>
          </a:p>
          <a:p>
            <a:pPr fontAlgn="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Игровая деятельность.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Сюжетно-ролевая игра «Семья», «Больница», «Магазин».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развивать у детей самостоятельность в игре, учить подражать взрослым: маме, папе, бабушке, дедушке. Воспитывать любовь к младшим и уважение к старшим; учить коллективной игре, внимательному отношению друг к другу; воспитывать любовь к труду. 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Настольная игра «Чей малыш?»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Словесные игры «Кто старше? », «Кто младше? », «Подскажи словечко», «Родственные отношения».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расширить у детей знания о ближнем окружении, учить разбираться в родственных связях, развивать речь, память.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58791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5500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b="1" dirty="0" smtClean="0"/>
          </a:p>
          <a:p>
            <a:pPr fontAlgn="t">
              <a:buNone/>
            </a:pPr>
            <a:r>
              <a:rPr lang="ru-RU" dirty="0" smtClean="0"/>
              <a:t>    </a:t>
            </a:r>
          </a:p>
          <a:p>
            <a:pPr fontAlgn="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Художественно-речевая деятельность. </a:t>
            </a:r>
          </a:p>
          <a:p>
            <a:pPr fontAlgn="t">
              <a:buNone/>
            </a:pPr>
            <a:r>
              <a:rPr lang="ru-RU" sz="1400" kern="200" dirty="0" smtClean="0">
                <a:latin typeface="Times New Roman" pitchFamily="18" charset="0"/>
                <a:cs typeface="Times New Roman" pitchFamily="18" charset="0"/>
              </a:rPr>
              <a:t>        Цель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формировать у детей понятие «семья», воспитывать любовь и уважение к членам семьи, проявлять заботу о родных людях, учить внимательно слушать, развивать речь и память.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-Чтение и заучивание стихов и сказок о семье: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-Е. Благинина «Посидим в тишине»,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-Сказки: «Гуси-лебеди», «Сестрица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братец Иванушка», «Репка», «Красная  шапочка»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-Беседа: «Выходной день в моей семье», «Как я помогаю дома», «Кем работают мои родители».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Прослушивание и разучивание песен о семье.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Художественно-эстетическая деятельность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развивать творческие способности детей, учить доставить радость другому, доводить начатое дело до конца, прививать аккуратность в работе.(лепка «Любимые», рисование «Салфетки для семейного ужина») 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Анкетирование детей «Моя семья».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выявить знания детей о своей семье: имя, профессию мамы, папы, бабушек и дедушек.</a:t>
            </a:r>
          </a:p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Выставка «Генеалогическое древо семьи», «Наш семейный альбом».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развивать творческие способности взрослых и детей в процессе совместной деятельности, узнать свои корни. Что такое «род», «родословная», «семья», «родные», «близкие», расширять кругозор и обогащать словарный запас детей.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12281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1400" dirty="0" smtClean="0">
                <a:latin typeface="Times New Roman" pitchFamily="18" charset="0"/>
                <a:cs typeface="Estrangelo Edessa" pitchFamily="66"/>
              </a:rPr>
              <a:t>              </a:t>
            </a:r>
            <a:r>
              <a:rPr lang="ru-RU" sz="1400" i="1" dirty="0" smtClean="0">
                <a:latin typeface="Times New Roman" pitchFamily="18" charset="0"/>
                <a:cs typeface="Estrangelo Edessa" pitchFamily="66"/>
              </a:rPr>
              <a:t>Семья всегда стоит на первом месте у каждого человека. 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Родители, не владея в достаточной мере знанием возрастных и индивидуальных особенностей развития ребёнка, порой осуществляют воспитание вслепую, интуитивно. Всё это, как правило, не приносит позитивных результатов. А семья для малыша- это мир, в котором закладываются основы морали, отношения к людям. Семья и детский сад – два общественных института, которые стоят у истоков нашего будущего, но зачастую не всегда им хватает взаимопонимания, такта, терпения, чтобы услышать и понять друг друга. Непонимание между семьёй и детским садом всей тяжестью ложится на ребенка.</a:t>
            </a:r>
          </a:p>
          <a:p>
            <a:pPr fontAlgn="t">
              <a:buNone/>
            </a:pPr>
            <a:r>
              <a:rPr lang="ru-RU" sz="1400" i="1" dirty="0" smtClean="0">
                <a:latin typeface="Times New Roman" pitchFamily="18" charset="0"/>
                <a:cs typeface="Estrangelo Edessa" pitchFamily="66"/>
              </a:rPr>
              <a:t>              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ребенка появилась идея: создать проект »Моя семья». Проведя, анкетирование среди детей – выяснилось, что не все дети знают о своей семье, кем работают их родители и бабушки с дедушками, мало кто из детей знает своё родословное, уходят в прошлое семейные праздники и традиции. Как изменить такое положение?</a:t>
            </a:r>
          </a:p>
          <a:p>
            <a:pPr fontAlgn="t">
              <a:buNone/>
            </a:pPr>
            <a:r>
              <a:rPr lang="ru-RU" sz="1400" i="1" dirty="0" smtClean="0">
                <a:latin typeface="Times New Roman" pitchFamily="18" charset="0"/>
                <a:cs typeface="Estrangelo Edessa" pitchFamily="66"/>
              </a:rPr>
              <a:t>                Поэтому, мы, взрослые, должны помочь детям понять значимость семьи, воспитывать у детей любовь и уважение к членам семьи, прививать чувство привязанности к семье и дому.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Estrangelo Edessa" pitchFamily="66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12281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Дополнительный материал по теме «Моя семья»</a:t>
            </a:r>
            <a:endParaRPr lang="ru-RU" sz="1800" dirty="0"/>
          </a:p>
        </p:txBody>
      </p:sp>
      <p:pic>
        <p:nvPicPr>
          <p:cNvPr id="1026" name="Picture 2" descr="C:\Documents and Settings\chimit\Рабочий стол\фото за апрель\DSC039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62073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Дополнительный материал по теме «Моя семья»</a:t>
            </a:r>
            <a:endParaRPr lang="ru-RU" sz="1800" dirty="0"/>
          </a:p>
        </p:txBody>
      </p:sp>
      <p:pic>
        <p:nvPicPr>
          <p:cNvPr id="4098" name="Picture 2" descr="E:\DCIM\100MSDCF\DSC04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562073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Рисование «Древо и герб моего садика»</a:t>
            </a:r>
            <a:endParaRPr lang="ru-RU" sz="1800" dirty="0"/>
          </a:p>
        </p:txBody>
      </p:sp>
      <p:pic>
        <p:nvPicPr>
          <p:cNvPr id="2050" name="Picture 2" descr="C:\Documents and Settings\chimit\Рабочий стол\фото за апрель\DSC039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643050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chimit\Рабочий стол\фото за апрель\DSC03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4248162" cy="318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5620737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Вот что получилось!</a:t>
            </a:r>
            <a:endParaRPr lang="ru-RU" sz="1800" dirty="0"/>
          </a:p>
        </p:txBody>
      </p:sp>
      <p:pic>
        <p:nvPicPr>
          <p:cNvPr id="3075" name="Picture 3" descr="C:\Documents and Settings\chimit\Рабочий стол\фото за апрель\DSC039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2117615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рисованая тема часть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нарисованая тема часть 2</Template>
  <TotalTime>127</TotalTime>
  <Words>530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нарисованая тема часть 2</vt:lpstr>
      <vt:lpstr>Педагогический проект «Моя семья»</vt:lpstr>
      <vt:lpstr>Слайд 2</vt:lpstr>
      <vt:lpstr>Слайд 3</vt:lpstr>
      <vt:lpstr>Слайд 4</vt:lpstr>
      <vt:lpstr>Слайд 5</vt:lpstr>
      <vt:lpstr>Дополнительный материал по теме «Моя семья»</vt:lpstr>
      <vt:lpstr>Дополнительный материал по теме «Моя семья»</vt:lpstr>
      <vt:lpstr>Рисование «Древо и герб моего садика»</vt:lpstr>
      <vt:lpstr>Вот что получилось!</vt:lpstr>
      <vt:lpstr>«Семейные традиции наших деток»</vt:lpstr>
      <vt:lpstr>Слайд 11</vt:lpstr>
      <vt:lpstr>Слайд 12</vt:lpstr>
      <vt:lpstr>Слайд 13</vt:lpstr>
      <vt:lpstr>Слайд 14</vt:lpstr>
      <vt:lpstr>«Герб и древо наших семей»</vt:lpstr>
      <vt:lpstr>Слайд 16</vt:lpstr>
      <vt:lpstr>Слайд 17</vt:lpstr>
      <vt:lpstr>Подарок любимой мамочке!</vt:lpstr>
      <vt:lpstr>Работа с родителями</vt:lpstr>
      <vt:lpstr>Слайд 20</vt:lpstr>
      <vt:lpstr>                              До скорой встречи!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«Моя семья»</dc:title>
  <dc:creator>Чимиток</dc:creator>
  <cp:lastModifiedBy>1</cp:lastModifiedBy>
  <cp:revision>15</cp:revision>
  <dcterms:created xsi:type="dcterms:W3CDTF">2015-04-19T04:53:54Z</dcterms:created>
  <dcterms:modified xsi:type="dcterms:W3CDTF">2015-04-20T05:58:24Z</dcterms:modified>
</cp:coreProperties>
</file>