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460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435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880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810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0465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64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325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9005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4732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276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029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03A4F-C3B7-4F44-8BE6-479E2B28CF63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C54C7-A7D2-4F08-AD12-3D23C42B09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636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CAcQjRw&amp;url=http://www.vsevsad4.ru/no22-kapelka/&amp;ei=fKlHVNfANoWaygPzg4CADw&amp;bvm=bv.77880786,d.bGQ&amp;psig=AFQjCNGbb4a8R5xPgEoFFh__Pg9KVe765w&amp;ust=141406875326271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Documents and Settings\Admin\Рабочий стол\28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/>
          <a:lstStyle/>
          <a:p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«Путешествие капельки»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2996952"/>
            <a:ext cx="5040560" cy="108012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Экспериментирование – как средство развития любознательности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https://encrypted-tbn2.gstatic.com/images?q=tbn:ANd9GcTvbyldexyNaq0WJ4JEBBfeXbqciR9dlOEVDyet2KHejDggd4ux">
            <a:hlinkClick r:id="rId3" tgtFrame="&quot;_blank&quot;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780928"/>
            <a:ext cx="1986915" cy="30384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611560" y="4509120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Чернеева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Наталья Витальевна 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воспитатель, МБУ детский сад №5 "Филиппок")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Аляскина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Жанна Валерьевна 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воспитатель, МБУ детский сад №5 "Филиппок")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211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Documents and Settings\Admin\Рабочий стол\28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082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611560" y="548680"/>
            <a:ext cx="8280920" cy="4321175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проекта: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краткосрочный (1 месяц)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любознательности и познавательного интереса в процессе экспериментирования с жидкостями.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 </a:t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 некоторыми свойствами воды;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анализирующее восприятие предметов неживой природы;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творческое воображение, умение проводить несложные  эксперименты;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внимание и наглядно – действенное мышление;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интерес и добрые чувства к окружающему миру;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любознательность, речь;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бережное отношение к воде.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6255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Documents and Settings\Admin\Рабочий стол\28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60" y="-334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72494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с детьми: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556792"/>
            <a:ext cx="8964488" cy="41936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Знакомимся с водой.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 водой и её свойствами (прозрачная, льётся, бывает холодная – тёплая – горячая)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Наполни стаканчик.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аккуратно наливать воду в стакан и переливать её обратно в большую ёмкость.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Разноцветные капельки.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представление о том, что вода может менять цвет.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Такая разная вода.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представления о свойствах воды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температуре-замерзает, в тепле лёд превращается в воду).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Вода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имеет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 том, что вода не имеет формы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Тонет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тонет,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плавает.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свойствами различных предметов.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Плыви кораблик.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дуть на кораблик, чтобы он двигался по воде.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Цветные льдинки.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знания детей о свойствах воды.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81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Documents and Settings\Admin\Рабочий стол\28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936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5853336" cy="79208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229600" cy="489654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Папка – передвижка «Создание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экспериментирования детей дома»,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«Экспериментируем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детьми провести любой эксперимент дома и сделать фотоотчёт.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педагогами.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 рекомендации по проведению опытов и экспериментов.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Картотека опытов и экспериментов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«Предметно – пространственная среда для экспериментирования»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 descr="H:\DCIM\Camera\2014-12-15 12.53.0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2808312" cy="21062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71976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E:\Documents and Settings\Admin\Рабочий стол\28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98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3952" y="908720"/>
            <a:ext cx="7086492" cy="18002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мероприятие</a:t>
            </a:r>
            <a:b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«Украсим ёлочку»</a:t>
            </a:r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D:\МАМА\Moto\20141215_10540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2420888"/>
            <a:ext cx="3024336" cy="22682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:\МАМА\Moto\20141215_10565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00124" y="2420888"/>
            <a:ext cx="3024337" cy="22682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:\МАМА\Moto\20141215_105647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97230" y="4293096"/>
            <a:ext cx="2976331" cy="2232248"/>
          </a:xfrm>
          <a:prstGeom prst="round2DiagRect">
            <a:avLst>
              <a:gd name="adj1" fmla="val 9221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06112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233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«Путешествие капельки»</vt:lpstr>
      <vt:lpstr>   Вид проекта: краткосрочный (1 месяц) Цель проекта: развитие любознательности и познавательного интереса в процессе экспериментирования с жидкостями. Задачи:   - познакомить детей с некоторыми свойствами воды; - развивать анализирующее восприятие предметов неживой природы; - развивать творческое воображение, умение проводить несложные  эксперименты; - развивать внимание и наглядно – действенное мышление; - воспитывать интерес и добрые чувства к окружающему миру; - развивать любознательность, речь; - воспитывать бережное отношение к воде.</vt:lpstr>
      <vt:lpstr>План работы с детьми:</vt:lpstr>
      <vt:lpstr>Работа с родителями</vt:lpstr>
      <vt:lpstr>Итоговое мероприятие «Украсим ёлочку»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Notebook</dc:creator>
  <cp:lastModifiedBy>1</cp:lastModifiedBy>
  <cp:revision>15</cp:revision>
  <dcterms:created xsi:type="dcterms:W3CDTF">2015-01-10T13:18:42Z</dcterms:created>
  <dcterms:modified xsi:type="dcterms:W3CDTF">2015-09-23T06:17:24Z</dcterms:modified>
</cp:coreProperties>
</file>