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4" r:id="rId6"/>
    <p:sldId id="273" r:id="rId7"/>
    <p:sldId id="260" r:id="rId8"/>
    <p:sldId id="272" r:id="rId9"/>
    <p:sldId id="261" r:id="rId10"/>
    <p:sldId id="262" r:id="rId11"/>
    <p:sldId id="263" r:id="rId12"/>
    <p:sldId id="264" r:id="rId13"/>
    <p:sldId id="265" r:id="rId14"/>
    <p:sldId id="266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D2CD6-1C38-4FAC-A906-491B4C2DCED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BF8A4-B3E7-4120-8DE0-C3471EE9CE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BF8A4-B3E7-4120-8DE0-C3471EE9CE4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93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2976" y="500042"/>
            <a:ext cx="71287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МБДОУ д/с № 2 «Теремок»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Материалы на окружной конкурс мультимедийных презентаций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«Тот великий День Победы»,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освященного 70-летию со дня Победы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Великой Отечественной войне.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тему: «Этот день будут помнить веками!»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азработала и реализовала с детьми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реднего дошкольного возраста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оспитатель: Голубева Оксана Александровна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2015г.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г. Семёнов</a:t>
            </a:r>
          </a:p>
        </p:txBody>
      </p:sp>
      <p:pic>
        <p:nvPicPr>
          <p:cNvPr id="5" name="Военные песни - В лесу прифронтовом  (audiopoisk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19672" y="414908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65943"/>
      </p:ext>
    </p:extLst>
  </p:cSld>
  <p:clrMapOvr>
    <a:masterClrMapping/>
  </p:clrMapOvr>
  <p:transition spd="slow" advClick="0"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7024" cy="6912768"/>
          </a:xfrm>
        </p:spPr>
      </p:pic>
      <p:sp>
        <p:nvSpPr>
          <p:cNvPr id="6" name="TextBox 5"/>
          <p:cNvSpPr txBox="1"/>
          <p:nvPr/>
        </p:nvSpPr>
        <p:spPr>
          <a:xfrm>
            <a:off x="785786" y="428604"/>
            <a:ext cx="77768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Схема взаимодействия  участников проектной деятельности на тему: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«Этот день будут помнить веками!»</a:t>
            </a: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>
          <a:xfrm rot="20723566" flipV="1">
            <a:off x="2091716" y="2621986"/>
            <a:ext cx="1216152" cy="32504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ятно 2 9"/>
          <p:cNvSpPr/>
          <p:nvPr/>
        </p:nvSpPr>
        <p:spPr>
          <a:xfrm>
            <a:off x="179511" y="1364193"/>
            <a:ext cx="2344709" cy="2720597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Участники педагогических интернет сообществ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ятно 2 11"/>
          <p:cNvSpPr/>
          <p:nvPr/>
        </p:nvSpPr>
        <p:spPr>
          <a:xfrm>
            <a:off x="2915816" y="1334211"/>
            <a:ext cx="3224135" cy="1755516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Воспитанники, воспитатели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Двойная стрелка влево/вправо 12"/>
          <p:cNvSpPr/>
          <p:nvPr/>
        </p:nvSpPr>
        <p:spPr>
          <a:xfrm rot="1081583" flipV="1">
            <a:off x="5866903" y="1881002"/>
            <a:ext cx="1216152" cy="32504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но 2 13"/>
          <p:cNvSpPr/>
          <p:nvPr/>
        </p:nvSpPr>
        <p:spPr>
          <a:xfrm>
            <a:off x="6474979" y="1490585"/>
            <a:ext cx="2669021" cy="2313415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Сотрудники «Историко-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художественого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музея»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 rot="2544485" flipV="1">
            <a:off x="4928862" y="3167449"/>
            <a:ext cx="1915642" cy="30098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войная стрелка влево/вправо 15"/>
          <p:cNvSpPr/>
          <p:nvPr/>
        </p:nvSpPr>
        <p:spPr>
          <a:xfrm rot="17996376" flipV="1">
            <a:off x="2896658" y="3033436"/>
            <a:ext cx="1216152" cy="32504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войная стрелка влево/вправо 16"/>
          <p:cNvSpPr/>
          <p:nvPr/>
        </p:nvSpPr>
        <p:spPr>
          <a:xfrm rot="5133261" flipV="1">
            <a:off x="4066502" y="3260405"/>
            <a:ext cx="1216152" cy="32504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ятно 2 17"/>
          <p:cNvSpPr/>
          <p:nvPr/>
        </p:nvSpPr>
        <p:spPr>
          <a:xfrm>
            <a:off x="1259632" y="3212589"/>
            <a:ext cx="1961026" cy="1744401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Семьи воспитанников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ятно 2 18"/>
          <p:cNvSpPr/>
          <p:nvPr/>
        </p:nvSpPr>
        <p:spPr>
          <a:xfrm>
            <a:off x="2699792" y="4041771"/>
            <a:ext cx="2905966" cy="1688079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Сотрудники центральной библиотечной системы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но 2 19"/>
          <p:cNvSpPr/>
          <p:nvPr/>
        </p:nvSpPr>
        <p:spPr>
          <a:xfrm>
            <a:off x="5454070" y="3668633"/>
            <a:ext cx="2650051" cy="1919063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Старший воспитатель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94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357158" y="428604"/>
            <a:ext cx="856895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ЭТАП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 на тему: «Этот день будут помнить веками»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Информационная карта проекта.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Тип проекта: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краткосрочный, познавательно – исследовательский,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практико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ориентированный.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патриотических чувств дошкольников, уважения к ветеранам Великой Отечественной войны.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Дать первоначальные знания  о Великой Отечественной войне, о государственном празднике 9 Мая День Победы. Познакомить с понятиями: Великая Отечественная война, ветеран ВОВ, труженик тыла, дети войны.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Актуальность проблемы: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период смены общественных формаций нарушается преемственность поколений в воспитании детей, и, прежде всего в сфере передачи нравственного опыта, главных жизненных установок. Дети мало знают о празднике Победы, почему он существует и кому посвящен. Дошкольники не испытывают чувства гордости за свою Родину, за героев победителей в Великой Отечественной войне.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96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000">
        <p14:flash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357422" y="1214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14546" y="57148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355543"/>
              </p:ext>
            </p:extLst>
          </p:nvPr>
        </p:nvGraphicFramePr>
        <p:xfrm>
          <a:off x="214282" y="214290"/>
          <a:ext cx="8715436" cy="6000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7718"/>
                <a:gridCol w="4357718"/>
              </a:tblGrid>
              <a:tr h="526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Форма организации образовательной деятельности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Тема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84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1.Обогащение предметно пространственной 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дидактические игры: «Чья форма», «Что изменилось», «Военный транспорт».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создание предметно пространственной среды в соответствии с ФГОС: альбомы, серии картин, медиотека.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17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2.Рассматривание картин и открыток,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посвященных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9 Мая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методическое пособие с дидактическим материалом «Армия России Надёжный щит родины» Автор: Станислав Вохринцев.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наглядно – дидактическое пособие «День Победы» Издательство «Мозайка – Синтез»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наглядно – дидактическое пособие «Великая Отечественная Война» Издательство «Мозайка – Синтез»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создание и просмотр альбома открыток посвященному 9 Мая.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62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3.Беседы.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«Великая Отечественная Война»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«Дети войны»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«В мире военной техники»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«Труженики тыла»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«Ветераны Великой Отечественной Войны»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69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4.Посещение экскурсий: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участие в интерактивной программе историко-краеведческого музея на тему: «Чтобы помнили»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центральную библиотеку: первая встреча на тему: «День Победы».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детскую библиотеку: вторая встреча на тему: «Письма с войны»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парк Победы «Знакомство с мемориалом славы, с книгой памяти и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олеей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героев»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84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Непосредственно организованная образовательная деятельность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рисование: «Военная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эскодрилия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», «Танковая дивизия», «Салют в честь победы»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барельефная лепка: «Самолёты»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аппликация: « Открытки ветеранам»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816140"/>
      </p:ext>
    </p:extLst>
  </p:cSld>
  <p:clrMapOvr>
    <a:masterClrMapping/>
  </p:clrMapOvr>
  <p:transition spd="slow" advClick="0" advTm="2000"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781978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14290"/>
          <a:ext cx="8715436" cy="47781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7718"/>
                <a:gridCol w="4357718"/>
              </a:tblGrid>
              <a:tr h="9167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6.Художественная литература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чтение рассказов и сборников: А. Митяев «Землянка», « Почему армия всем родная»; Я. Макаренко «Знамя победы», «В бою и труде»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чтение стихов: </a:t>
                      </a: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Т.Шапиро «Я в солдатики играю», «День Победы»; Т.Лаврова «Праздник Победы»; С.Погореловский «Имя»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67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7.Конкурс чтецов (чтение стихов)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подготовка к конкурсу чтецов на тему: «Этих дней не смолкнет слава»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тур – отборный, участвуют воспитанники между всей группы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тур – между финалистами первого тура воспитанниками старшей и средней группы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67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8.Прослушивание музыкальных произведений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Песни военных лет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Вставай страна огромная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22 июня ровно в 4 часа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День Победы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Катюша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Марш Прощание Славянки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78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9.Культурно – досуговая деятельность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Праздник: « Пусть не будет войны»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29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10.Создание музея в ДОУ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«В память о славных тех годах»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 advClick="0" advTm="2000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714348" y="357166"/>
            <a:ext cx="7200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ЭТАП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Обогащение предметно пространственной - среды</a:t>
            </a:r>
          </a:p>
          <a:p>
            <a:endParaRPr lang="ru-RU" dirty="0"/>
          </a:p>
        </p:txBody>
      </p:sp>
      <p:pic>
        <p:nvPicPr>
          <p:cNvPr id="6" name="Рисунок 5" descr="DSC007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643050"/>
            <a:ext cx="3571868" cy="2678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DSC007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1571612"/>
            <a:ext cx="3810026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SC007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1857364"/>
            <a:ext cx="3786182" cy="2839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DSC007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2714620"/>
            <a:ext cx="3809994" cy="285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DSC0071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628" y="2786058"/>
            <a:ext cx="3714775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70458972"/>
      </p:ext>
    </p:extLst>
  </p:cSld>
  <p:clrMapOvr>
    <a:masterClrMapping/>
  </p:clrMapOvr>
  <p:transition spd="slow" advClick="0" advTm="8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827584" y="311966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совместной образовательной деятельности с детьми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развитие. Ознакомление с окружающим миром.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ема: «Дети войны»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0821"/>
            <a:ext cx="4392488" cy="329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95" y="2204864"/>
            <a:ext cx="4716015" cy="3537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432" y="2852936"/>
            <a:ext cx="4571999" cy="342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894518"/>
      </p:ext>
    </p:extLst>
  </p:cSld>
  <p:clrMapOvr>
    <a:masterClrMapping/>
  </p:clrMapOvr>
  <p:transition spd="slow" advClick="0"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571604" y="357166"/>
            <a:ext cx="6192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Экскурсия в парк Победы.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53389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988840"/>
            <a:ext cx="4573016" cy="3429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2924945"/>
            <a:ext cx="4134515" cy="3100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0458972"/>
      </p:ext>
    </p:extLst>
  </p:cSld>
  <p:clrMapOvr>
    <a:masterClrMapping/>
  </p:clrMapOvr>
  <p:transition spd="slow" advClick="0"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91"/>
            <a:ext cx="9162521" cy="6871891"/>
          </a:xfrm>
        </p:spPr>
      </p:pic>
      <p:sp>
        <p:nvSpPr>
          <p:cNvPr id="3" name="TextBox 2"/>
          <p:cNvSpPr txBox="1"/>
          <p:nvPr/>
        </p:nvSpPr>
        <p:spPr>
          <a:xfrm>
            <a:off x="785786" y="357166"/>
            <a:ext cx="79208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Непосредственно организованная образовательная деятельность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Художественное эстетическое развитие</a:t>
            </a: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1214422"/>
            <a:ext cx="4427984" cy="3320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6" y="1071546"/>
            <a:ext cx="4427984" cy="3320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74" y="1500174"/>
            <a:ext cx="4091946" cy="30689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357430"/>
            <a:ext cx="4372841" cy="32796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5992"/>
            <a:ext cx="4326227" cy="32446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66" y="1209384"/>
            <a:ext cx="6237467" cy="4678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922214"/>
      </p:ext>
    </p:extLst>
  </p:cSld>
  <p:clrMapOvr>
    <a:masterClrMapping/>
  </p:clrMapOvr>
  <p:transition spd="slow" advClick="0" advTm="6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75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7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75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5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2905"/>
          </a:xfrm>
        </p:spPr>
      </p:pic>
      <p:sp>
        <p:nvSpPr>
          <p:cNvPr id="6" name="TextBox 5"/>
          <p:cNvSpPr txBox="1"/>
          <p:nvPr/>
        </p:nvSpPr>
        <p:spPr>
          <a:xfrm>
            <a:off x="2071670" y="428604"/>
            <a:ext cx="5489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Экскурсия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историко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краеведческий  музей.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002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328" y="1169644"/>
            <a:ext cx="3738557" cy="2803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03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1167268"/>
            <a:ext cx="3714776" cy="2786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003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8204" y="3140968"/>
            <a:ext cx="3595681" cy="269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003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83989" y="3261177"/>
            <a:ext cx="3548054" cy="2661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800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2000232" y="357166"/>
            <a:ext cx="51278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 чтецов в ДОУ.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тему: «Этих дней не смолкнет слава»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005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3857620" cy="289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005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1428736"/>
            <a:ext cx="3929057" cy="2946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005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2928934"/>
            <a:ext cx="3786214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055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57752" y="2928934"/>
            <a:ext cx="3810025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055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26142" y="1772816"/>
            <a:ext cx="4876024" cy="3657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4659512"/>
      </p:ext>
    </p:extLst>
  </p:cSld>
  <p:clrMapOvr>
    <a:masterClrMapping/>
  </p:clrMapOvr>
  <p:transition spd="slow" advClick="0" advTm="7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5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7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2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1142976" y="285728"/>
            <a:ext cx="6429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Речевое развитие.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Посещение детской библиотеки.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Тематическая беседа на тему: «Этот День Победы»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006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421" y="1567632"/>
            <a:ext cx="3349606" cy="2722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006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571612"/>
            <a:ext cx="3278136" cy="263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006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2786058"/>
            <a:ext cx="3619493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065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066" y="2714620"/>
            <a:ext cx="3738557" cy="2803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065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0298" y="1571612"/>
            <a:ext cx="3929058" cy="2946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0066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14942" y="3356992"/>
            <a:ext cx="3643306" cy="2732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0066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1549" y="3036079"/>
            <a:ext cx="3714775" cy="2786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SC0066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00298" y="2928934"/>
            <a:ext cx="4000496" cy="3000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92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25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75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516"/>
            <a:ext cx="9144000" cy="6887516"/>
          </a:xfrm>
        </p:spPr>
      </p:pic>
      <p:sp>
        <p:nvSpPr>
          <p:cNvPr id="3" name="TextBox 2"/>
          <p:cNvSpPr txBox="1"/>
          <p:nvPr/>
        </p:nvSpPr>
        <p:spPr>
          <a:xfrm>
            <a:off x="1000100" y="357166"/>
            <a:ext cx="75608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Вовлечение родительской общественности в проектную  деятельность.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Окружной выставки – конкурса декоративных искусственных цветов «Цветочная мозаика» номинация «Цветы памяти»</a:t>
            </a:r>
          </a:p>
          <a:p>
            <a:pPr algn="ctr"/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 descr="DSCN11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604466"/>
            <a:ext cx="4214810" cy="3161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SCN11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5753" y="1719881"/>
            <a:ext cx="4106561" cy="3079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N11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7704" y="2420888"/>
            <a:ext cx="5172669" cy="3879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N11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1704645"/>
            <a:ext cx="428628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N111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57689" y="2615680"/>
            <a:ext cx="428628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N110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14909" y="1719881"/>
            <a:ext cx="3672408" cy="4499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9750758"/>
      </p:ext>
    </p:extLst>
  </p:cSld>
  <p:clrMapOvr>
    <a:masterClrMapping/>
  </p:clrMapOvr>
  <p:transition spd="slow" advClick="0" advTm="8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43042" y="428604"/>
            <a:ext cx="5500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Создание музея в ДОУ</a:t>
            </a:r>
          </a:p>
          <a:p>
            <a:pPr algn="ctr"/>
            <a:r>
              <a:rPr lang="ru-RU" b="1" dirty="0" smtClean="0">
                <a:latin typeface="Times New Roman" pitchFamily="18" charset="0"/>
                <a:ea typeface="SimSun-ExtB" pitchFamily="49" charset="-122"/>
                <a:cs typeface="Times New Roman" pitchFamily="18" charset="0"/>
              </a:rPr>
              <a:t>на тему « В память о славных тех годах»</a:t>
            </a:r>
            <a:endParaRPr lang="ru-RU" b="1" dirty="0">
              <a:latin typeface="Times New Roman" pitchFamily="18" charset="0"/>
              <a:ea typeface="SimSun-ExtB" pitchFamily="49" charset="-122"/>
              <a:cs typeface="Times New Roman" pitchFamily="18" charset="0"/>
            </a:endParaRPr>
          </a:p>
        </p:txBody>
      </p:sp>
      <p:pic>
        <p:nvPicPr>
          <p:cNvPr id="6" name="Рисунок 5" descr="DSC006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00174"/>
            <a:ext cx="3619525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DSC006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4444" y="1428736"/>
            <a:ext cx="3762368" cy="2821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SC00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33968" y="2276872"/>
            <a:ext cx="3857620" cy="2893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DSC0067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43042" y="1428736"/>
            <a:ext cx="5644948" cy="444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847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500034" y="285728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Список используемой литературы и интернет ресурсов.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14356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МБДОУ д/с №2 «Теремок»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Примерная основная общеобразовательная программа дошкольного образования «От рождения до школы» Н.Е.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Веракса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«Герои дней воинской славы» авт./сост. А.И.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Колобанова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Волгоград, «Учитель»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2013г.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пособие «Проектный метод в деятельности дошкольного учреждения» пособие для руководителей и практических работников дошкольного образовательного учреждения. Автор./сост. : Л.С. Киселёва, Т.А. Данилина, Т.С.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Лагода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М.Б. Зуйкова – 3-е изд.,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и доп. – М.: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Аркти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2005г. 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Буре Р.С. «Социально-нравственное воспитание дошкольников»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Мозайка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Синтез, 2012г.  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Шалошова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«Методическая работа с кадрами по патриотическому воспитанию в дошкольном образовательном учреждении» Издательство «Скрипторий», 2003г. 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Книга для чтения в детском саду и дома. Хрестоматия 4 – 5. Сост. В.В.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Гербова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И.П. Ильчук и др., Москва, 2005г.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стихи из сценария «65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летие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великой Победы» журнал «Справочник старшего воспитателя дошкольного учреждения» №4 2010г. Стр. 58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содержание сценария развлечения «День Победы – это наш великий праздник!» журнал «Справочник старшего воспитателя дошкольного учреждения» №5 2011г. Стр. 64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«Песни, опаленные войной» журнал «Справочник старшего воспитателя дошкольного учреждения» №5 2012г. Стр. 69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содержание сценария праздника «День Победы – счастливый, светлый день весны» журнал «Справочник старшего воспитателя дошкольного учреждения» №4 2013г. Стр. 72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 70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летию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Великой Отечественной Войны посвящается. (знакомство с  разными формами работы по ознакомлению дошкольников с данной темой).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Журнал «Дошкольное воспитание» 1, 2015г.</a:t>
            </a:r>
          </a:p>
          <a:p>
            <a:pPr marL="342900" indent="-342900" algn="just">
              <a:buAutoNum type="arabicPeriod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94957"/>
      </p:ext>
    </p:extLst>
  </p:cSld>
  <p:clrMapOvr>
    <a:masterClrMapping/>
  </p:clrMapOvr>
  <p:transition spd="slow" advClick="0" advTm="400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1031</Words>
  <Application>Microsoft Office PowerPoint</Application>
  <PresentationFormat>Экран (4:3)</PresentationFormat>
  <Paragraphs>126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110</cp:revision>
  <dcterms:created xsi:type="dcterms:W3CDTF">2015-04-20T15:33:54Z</dcterms:created>
  <dcterms:modified xsi:type="dcterms:W3CDTF">2015-04-27T07:30:37Z</dcterms:modified>
</cp:coreProperties>
</file>