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Педагогическая концепция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Жан-Жака </a:t>
            </a:r>
            <a:r>
              <a:rPr lang="ru-RU" dirty="0"/>
              <a:t>Руссо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73016"/>
            <a:ext cx="3560440" cy="20162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460851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/>
              <a:t>Ни одно другое произведение, посвященное вопросам воспитания детей, ни до ни после «Эмиля», не оказало столь сильного влияния на развитие педагогической мысли. Последователей Ж.-Ж. Руссо привлекала его вера в могущество детской природы, следование воспитания за спонтанным развитием ребенка и предоставление ему широкой 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30875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8477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280162"/>
            <a:ext cx="4536504" cy="420624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Жан-Жак </a:t>
            </a:r>
            <a:r>
              <a:rPr lang="ru-RU" dirty="0"/>
              <a:t>Руссо (1712-1778) родился в Женеве в семье </a:t>
            </a:r>
            <a:r>
              <a:rPr lang="ru-RU" dirty="0" smtClean="0"/>
              <a:t>часовщика</a:t>
            </a:r>
            <a:r>
              <a:rPr lang="ru-RU" dirty="0"/>
              <a:t> </a:t>
            </a:r>
            <a:r>
              <a:rPr lang="ru-RU" dirty="0" smtClean="0"/>
              <a:t>и в </a:t>
            </a:r>
            <a:r>
              <a:rPr lang="ru-RU" dirty="0"/>
              <a:t>жизни переменил много разных </a:t>
            </a:r>
            <a:r>
              <a:rPr lang="ru-RU" dirty="0" smtClean="0"/>
              <a:t>профессий.</a:t>
            </a:r>
            <a:endParaRPr lang="en-US" dirty="0" smtClean="0"/>
          </a:p>
          <a:p>
            <a:pPr indent="0">
              <a:buNone/>
            </a:pPr>
            <a:r>
              <a:rPr lang="ru-RU" dirty="0"/>
              <a:t>Систематического школьного образования не получил, но много занимался самообразованием.</a:t>
            </a:r>
            <a:endParaRPr lang="en-US" dirty="0" smtClean="0"/>
          </a:p>
          <a:p>
            <a:pPr indent="0">
              <a:buNone/>
            </a:pPr>
            <a:r>
              <a:rPr lang="ru-RU" dirty="0"/>
              <a:t>В 1741 г. он поселился в Париже, где познакомился  со многими выдающимися людьми того времени.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0161"/>
            <a:ext cx="23844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Мировоззрение Ж.-Ж. Руссо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Ж.-Ж. Руссо полагал, что развитие наук и искусства не способствует улучшению нравов людей, а ухудшает их. </a:t>
            </a:r>
          </a:p>
          <a:p>
            <a:pPr indent="0">
              <a:buNone/>
            </a:pPr>
            <a:r>
              <a:rPr lang="ru-RU" dirty="0" smtClean="0"/>
              <a:t>К </a:t>
            </a:r>
            <a:r>
              <a:rPr lang="ru-RU" dirty="0"/>
              <a:t>этой проблеме он обращался во многих своих произведениях, таких как «О причине неравенства между людьми», «Общественный договор», «Способствовало ли возрождение наук и искусства очищению  нравов», «Эмиль, или О</a:t>
            </a:r>
            <a:r>
              <a:rPr lang="ru-RU" dirty="0" smtClean="0"/>
              <a:t> </a:t>
            </a:r>
            <a:r>
              <a:rPr lang="ru-RU" dirty="0"/>
              <a:t>воспитании» и др.</a:t>
            </a:r>
          </a:p>
        </p:txBody>
      </p:sp>
    </p:spTree>
    <p:extLst>
      <p:ext uri="{BB962C8B-B14F-4D97-AF65-F5344CB8AC3E}">
        <p14:creationId xmlns:p14="http://schemas.microsoft.com/office/powerpoint/2010/main" val="35173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воспитания </a:t>
            </a:r>
            <a:br>
              <a:rPr lang="ru-RU" dirty="0" smtClean="0"/>
            </a:br>
            <a:r>
              <a:rPr lang="ru-RU" dirty="0" smtClean="0"/>
              <a:t>Ж.-Ж. Руссо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344816" cy="3048001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Свою теорию воспитания Ж.-Ж. Руссо изложил в произведении, в котором он сконцентрировал свои размышления о врожденной доброте </a:t>
            </a:r>
            <a:r>
              <a:rPr lang="ru-RU" dirty="0" smtClean="0"/>
              <a:t>человека</a:t>
            </a:r>
            <a:r>
              <a:rPr lang="ru-RU" dirty="0"/>
              <a:t> </a:t>
            </a:r>
            <a:r>
              <a:rPr lang="ru-RU" dirty="0" smtClean="0"/>
              <a:t>– «</a:t>
            </a:r>
            <a:r>
              <a:rPr lang="ru-RU" dirty="0"/>
              <a:t>Эмиль, </a:t>
            </a:r>
            <a:r>
              <a:rPr lang="ru-RU" dirty="0" smtClean="0"/>
              <a:t>или </a:t>
            </a:r>
            <a:r>
              <a:rPr lang="ru-RU" dirty="0"/>
              <a:t>О воспитании» (1762</a:t>
            </a:r>
            <a:r>
              <a:rPr lang="ru-RU" dirty="0" smtClean="0"/>
              <a:t>).</a:t>
            </a:r>
          </a:p>
          <a:p>
            <a:pPr indent="0">
              <a:buNone/>
            </a:pPr>
            <a:r>
              <a:rPr lang="ru-RU" dirty="0" smtClean="0"/>
              <a:t>В своей педагогическо концепции он предлагал </a:t>
            </a:r>
            <a:r>
              <a:rPr lang="ru-RU" dirty="0"/>
              <a:t>отвергнуть </a:t>
            </a:r>
            <a:r>
              <a:rPr lang="ru-RU" dirty="0" smtClean="0"/>
              <a:t>старую систему </a:t>
            </a:r>
            <a:r>
              <a:rPr lang="ru-RU" dirty="0"/>
              <a:t>воспитания, </a:t>
            </a:r>
            <a:r>
              <a:rPr lang="ru-RU" dirty="0" smtClean="0"/>
              <a:t>санкционируемую церковью, и ввести новую – демократическую. </a:t>
            </a:r>
          </a:p>
          <a:p>
            <a:pPr indent="0">
              <a:buNone/>
            </a:pPr>
            <a:r>
              <a:rPr lang="ru-RU" dirty="0"/>
              <a:t>Воспитание, считал Ж.-Ж. Руссо, дается человеку природой, людьми и окружающими его вещами.</a:t>
            </a: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4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/>
              <a:t>Теория воспитания </a:t>
            </a:r>
            <a:br>
              <a:rPr lang="ru-RU" dirty="0"/>
            </a:br>
            <a:r>
              <a:rPr lang="ru-RU" dirty="0"/>
              <a:t>Ж.-Ж. Руссо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344816" cy="3048001"/>
          </a:xfrm>
        </p:spPr>
        <p:txBody>
          <a:bodyPr/>
          <a:lstStyle/>
          <a:p>
            <a:r>
              <a:rPr lang="ru-RU" dirty="0"/>
              <a:t>Воспитание человека начинается вместе с его рождением и продолжается всю жизнь, и главная задача воспитания — создать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</a:t>
            </a:r>
            <a:r>
              <a:rPr lang="ru-RU" dirty="0"/>
              <a:t>его мнению, нет отечества и нет граждан, а есть лишь угнетенные и угнетатели.</a:t>
            </a:r>
          </a:p>
        </p:txBody>
      </p:sp>
    </p:spTree>
    <p:extLst>
      <p:ext uri="{BB962C8B-B14F-4D97-AF65-F5344CB8AC3E}">
        <p14:creationId xmlns:p14="http://schemas.microsoft.com/office/powerpoint/2010/main" val="32455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dirty="0"/>
              <a:t>Теория воспитания </a:t>
            </a:r>
            <a:br>
              <a:rPr lang="ru-RU" dirty="0"/>
            </a:br>
            <a:r>
              <a:rPr lang="ru-RU" dirty="0"/>
              <a:t>Ж.-Ж. Руссо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00800" cy="31508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Ребенка Ж.-Ж. Руссо поставил в центр воспитательного процесса, но в то же время он выступал против чрезмерного потакания детям, уступок их требованиям, капризам. </a:t>
            </a:r>
          </a:p>
          <a:p>
            <a:r>
              <a:rPr lang="ru-RU" dirty="0"/>
              <a:t>Воспитатель должен сопровождать ребенка во всех его испытаниях и переживаниях, направлять его формирование, способствовать его естественному росту, создавать условия для его развития, но никогда не навязывать ему своей воли. </a:t>
            </a:r>
            <a:endParaRPr lang="ru-RU" dirty="0" smtClean="0"/>
          </a:p>
          <a:p>
            <a:r>
              <a:rPr lang="ru-RU" dirty="0"/>
              <a:t>В обучении важно, полагал Ж.-Ж. Руссо, не приспосабливать знания к уровню ученика, а соотносить их с его интересами и опытом.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4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/>
              <a:t>Теория воспитания </a:t>
            </a:r>
            <a:br>
              <a:rPr lang="ru-RU" dirty="0"/>
            </a:br>
            <a:r>
              <a:rPr lang="ru-RU" dirty="0"/>
              <a:t>Ж.-Ж. Руссо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Ж.-Ж. Руссо постоянно акцентировал внимание на значении труда в воспитании. Труд внушает ребенку чувство долга, ответственности за то, что он делает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Религия, преподаваемая ребёнку, должна </a:t>
            </a:r>
            <a:r>
              <a:rPr lang="ru-RU" dirty="0"/>
              <a:t>опираться на человеколюбие, на любовь к природе, на «влечения сердца», на сохранение достоинства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92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Ж.-Ж. Руссо разделил жизнь ребёнка на 4 периода: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36724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 рождения до 2-х лет – период физического воспитания;</a:t>
            </a:r>
          </a:p>
          <a:p>
            <a:r>
              <a:rPr lang="ru-RU" sz="2000" dirty="0"/>
              <a:t>от 2 до 12 лет — </a:t>
            </a:r>
            <a:r>
              <a:rPr lang="ru-RU" sz="2000" dirty="0" smtClean="0"/>
              <a:t>воспитание </a:t>
            </a:r>
            <a:r>
              <a:rPr lang="ru-RU" sz="2000" dirty="0"/>
              <a:t>чувств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12 до 15 лет — </a:t>
            </a:r>
            <a:r>
              <a:rPr lang="ru-RU" sz="2000" dirty="0" smtClean="0"/>
              <a:t>умственное воспитание;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15 до 18 лет — </a:t>
            </a:r>
            <a:r>
              <a:rPr lang="ru-RU" sz="2000" dirty="0" smtClean="0"/>
              <a:t>нравственное воспитание.</a:t>
            </a:r>
          </a:p>
          <a:p>
            <a:pPr indent="0">
              <a:buNone/>
            </a:pPr>
            <a:r>
              <a:rPr lang="ru-RU" sz="2000" dirty="0" smtClean="0"/>
              <a:t>Главным в развитии Ж.-Ж. Руссо считал самостоятельное развитие ребёнка.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31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Судьба Ж.-Ж. Руссо и его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/>
              <a:t>Концепция Ж.-Ж. Руссо </a:t>
            </a:r>
            <a:r>
              <a:rPr lang="ru-RU" dirty="0"/>
              <a:t>была подлинным переворотом в педагогических воззрениях того времени, не оставив в стороне и социально-политические вопросы, за что его трактат «Эмиль, или О воспитании» был признан вредным для общества. Ф</a:t>
            </a:r>
            <a:r>
              <a:rPr lang="ru-RU" dirty="0" smtClean="0"/>
              <a:t>ранцузское </a:t>
            </a:r>
            <a:r>
              <a:rPr lang="ru-RU" dirty="0"/>
              <a:t>правительство издало указ об аресте Ж.-Ж. Руссо, что вынудило его бежать в Швейцарию. Но и в Женеве вышел декрет об аресте автора «Эмиля», а саму книгу сожгли.</a:t>
            </a:r>
          </a:p>
        </p:txBody>
      </p:sp>
    </p:spTree>
    <p:extLst>
      <p:ext uri="{BB962C8B-B14F-4D97-AF65-F5344CB8AC3E}">
        <p14:creationId xmlns:p14="http://schemas.microsoft.com/office/powerpoint/2010/main" val="687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</TotalTime>
  <Words>586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Педагогическая концепция  Жан-Жака Руссо</vt:lpstr>
      <vt:lpstr>Презентация PowerPoint</vt:lpstr>
      <vt:lpstr>Мировоззрение Ж.-Ж. Руссо</vt:lpstr>
      <vt:lpstr>Теория воспитания  Ж.-Ж. Руссо</vt:lpstr>
      <vt:lpstr>Теория воспитания  Ж.-Ж. Руссо</vt:lpstr>
      <vt:lpstr>Теория воспитания  Ж.-Ж. Руссо</vt:lpstr>
      <vt:lpstr>Теория воспитания  Ж.-Ж. Руссо</vt:lpstr>
      <vt:lpstr>Ж.-Ж. Руссо разделил жизнь ребёнка на 4 периода:</vt:lpstr>
      <vt:lpstr>Судьба Ж.-Ж. Руссо и его концепции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концепция  Жан-Жака Руссо</dc:title>
  <dc:creator>Рубин</dc:creator>
  <cp:lastModifiedBy>пользователь</cp:lastModifiedBy>
  <cp:revision>10</cp:revision>
  <dcterms:created xsi:type="dcterms:W3CDTF">2014-09-10T17:30:29Z</dcterms:created>
  <dcterms:modified xsi:type="dcterms:W3CDTF">2015-11-15T02:26:44Z</dcterms:modified>
</cp:coreProperties>
</file>