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FC5DB0-C020-410C-9B24-2132B953B3A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FB4069-59DA-4983-9213-03A0506C91E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90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5DB0-C020-410C-9B24-2132B953B3A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069-59DA-4983-9213-03A0506C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47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5DB0-C020-410C-9B24-2132B953B3A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069-59DA-4983-9213-03A0506C91E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056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5DB0-C020-410C-9B24-2132B953B3A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069-59DA-4983-9213-03A0506C91E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471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5DB0-C020-410C-9B24-2132B953B3A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069-59DA-4983-9213-03A0506C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62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5DB0-C020-410C-9B24-2132B953B3A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069-59DA-4983-9213-03A0506C91E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022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5DB0-C020-410C-9B24-2132B953B3A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069-59DA-4983-9213-03A0506C91E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256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5DB0-C020-410C-9B24-2132B953B3A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069-59DA-4983-9213-03A0506C91E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877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5DB0-C020-410C-9B24-2132B953B3A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069-59DA-4983-9213-03A0506C91E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74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5DB0-C020-410C-9B24-2132B953B3A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069-59DA-4983-9213-03A0506C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8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5DB0-C020-410C-9B24-2132B953B3A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069-59DA-4983-9213-03A0506C91E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97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5DB0-C020-410C-9B24-2132B953B3A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069-59DA-4983-9213-03A0506C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0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5DB0-C020-410C-9B24-2132B953B3A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069-59DA-4983-9213-03A0506C91E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89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5DB0-C020-410C-9B24-2132B953B3A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069-59DA-4983-9213-03A0506C91E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9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5DB0-C020-410C-9B24-2132B953B3A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069-59DA-4983-9213-03A0506C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5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5DB0-C020-410C-9B24-2132B953B3A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069-59DA-4983-9213-03A0506C91E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62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5DB0-C020-410C-9B24-2132B953B3A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069-59DA-4983-9213-03A0506C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1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FC5DB0-C020-410C-9B24-2132B953B3A0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FB4069-59DA-4983-9213-03A0506C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4-lang.ucoz.ru/load/bezopasnost/prezentacii_po_pdd/quot_shkola_svetofornykh_nauk_quot/7-1-0-22" TargetMode="External"/><Relationship Id="rId2" Type="http://schemas.openxmlformats.org/officeDocument/2006/relationships/hyperlink" Target="http://school4-lang.ucoz.ru/load/bezopasnost/prezentacii_po_pdd/quot_avtomobil_doroga_peshekhod_quot/7-1-0-23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6122" y="265043"/>
            <a:ext cx="7659756" cy="520810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Использование мультимедийных презентаций в работе с детьми по ПДД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3371442" y="594767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87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870" y="530087"/>
            <a:ext cx="10840278" cy="572493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просто жизненная необходимость обучения детей Правилам дорожного движения несомненна. Статистика утверждает, что очень часто причиной дорожно-транспортных происшествий являются именно дети. Приводят к этому элементарное незнание основ Правил дорожного движения и безучастное отношение взрослых к поведению детей на проезжей части.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-недостаточное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времени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образовательном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в детском саду. Работа по формированию навыков безопасного поведения детей на улицах должна проводиться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плановое,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систематически, постоянно.</a:t>
            </a:r>
          </a:p>
        </p:txBody>
      </p:sp>
    </p:spTree>
    <p:extLst>
      <p:ext uri="{BB962C8B-B14F-4D97-AF65-F5344CB8AC3E}">
        <p14:creationId xmlns:p14="http://schemas.microsoft.com/office/powerpoint/2010/main" val="134870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843" y="225288"/>
            <a:ext cx="11131827" cy="6096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первый взгляд научить ребенка правильно вести себя на дороге легко. Выучил с ним Правила дорожного движения и все, нет проблем. Но на самом деле это совсем не так, потому что мы взрослые, каждый день, на глазах детей нарушаем эти правила, тем самым ставим перед ребенком неразрешимую задачу: как правильно? Как говорят или как делают?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работы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формирование навыков безопасного поведения на дорогах путём использования информационно-коммуникационных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249643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49357"/>
            <a:ext cx="12072730" cy="572494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ее достижения необходимо решить несколько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сознательного изучения детьми Правил дорожного движения;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умения и навыки ориентироваться в различной обстановке;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выработать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привычку правильно вести себя на дорогах;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в детях грамотных пешеходов.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дошкольников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осуществляться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общих дидактических принципов.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 личностно ориентированного подхода.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 систематичности и последовательности.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 доступности.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 научности.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 сознательности.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 целостности.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Принцип единства семейного и общественного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27215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431235"/>
            <a:ext cx="9601196" cy="414793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информационно-коммуникационных технологий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-образовательном процессе в дошкольном учреждении – это один из самых новых и актуальных вопросов в дошкольной педагогике.</a:t>
            </a:r>
          </a:p>
        </p:txBody>
      </p:sp>
    </p:spTree>
    <p:extLst>
      <p:ext uri="{BB962C8B-B14F-4D97-AF65-F5344CB8AC3E}">
        <p14:creationId xmlns:p14="http://schemas.microsoft.com/office/powerpoint/2010/main" val="354248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330" y="385784"/>
            <a:ext cx="11701669" cy="5776477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презентаций охватывает большой объем программного материала по изучению ПДД: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виды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транспортных средств, их классификация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группы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дорожных знаков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причины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сведения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дороге и ее главных составных частях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светофор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история его развития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назначение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дорожных знаков и указателей, их группы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виды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4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061" y="410817"/>
            <a:ext cx="11675165" cy="6162261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родители испытывают трудности в воспитании и обучении детей безопасному поведению на улицах и дорогах. Они нуждаются в педагогических советах.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применяться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основные формы работы с родителями: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тематических бесед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совместное участие в проведении тематических занятий, утренников и праздников, оказание помощи в оформлении Уголков безопасности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в виде буклетов, консультации на CD-дисках.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5767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1940208" cy="661283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4-5 лет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целесообразно использовать такие презентации, как: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участники дорожного движения;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дорога и ее главные части.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дошкольников 5-6 лет: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виды транспортных средств;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светофор, история его развития.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воспитанников 6-7 лет: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виды дорожных знаков и их назначение;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причины дорожно-транспортных происшествий.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8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286998" cy="5127120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для скачивания презентаций по ПДД: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1. </a:t>
            </a:r>
            <a:r>
              <a:rPr lang="en-US" sz="2000" b="1" dirty="0" smtClean="0">
                <a:solidFill>
                  <a:srgbClr val="C00000"/>
                </a:solidFill>
                <a:hlinkClick r:id="rId2"/>
              </a:rPr>
              <a:t>http</a:t>
            </a:r>
            <a:r>
              <a:rPr lang="en-US" sz="2000" b="1" dirty="0">
                <a:solidFill>
                  <a:srgbClr val="C00000"/>
                </a:solidFill>
                <a:hlinkClick r:id="rId2"/>
              </a:rPr>
              <a:t>://</a:t>
            </a:r>
            <a:r>
              <a:rPr lang="en-US" sz="2000" b="1" dirty="0" smtClean="0">
                <a:solidFill>
                  <a:srgbClr val="C00000"/>
                </a:solidFill>
                <a:hlinkClick r:id="rId2"/>
              </a:rPr>
              <a:t>school4-lang.ucoz.ru/load/bezopasnost/prezentacii_po_pdd/quot_avtomobil_doroga_peshekhod_quot/7-1-0-23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2. </a:t>
            </a:r>
            <a:r>
              <a:rPr lang="en-US" sz="2000" b="1" dirty="0" smtClean="0">
                <a:solidFill>
                  <a:srgbClr val="C00000"/>
                </a:solidFill>
                <a:hlinkClick r:id="rId3"/>
              </a:rPr>
              <a:t>http://school4-lang.ucoz.ru/load/bezopasnost/prezentacii_po_pdd/quot_shkola_svetofornykh_nauk_quot/7-1-0-22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3.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http://www.xn--139-mddxrcrd3bcaf6kwb.xn--80atdkbji0d.xn--p1ai/obespechenie-bezopasnogo-obrazovatelnogo-processa-v-ou/azbuka-dorozhnoy-bezopasnosti/prezentacii-dlya-detey-po-pdd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/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05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231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Garamond</vt:lpstr>
      <vt:lpstr>Monotype Corsiva</vt:lpstr>
      <vt:lpstr>Times New Roman</vt:lpstr>
      <vt:lpstr>Натуральные материалы</vt:lpstr>
      <vt:lpstr> Использование мультимедийных презентаций в работе с детьми по ПДД</vt:lpstr>
      <vt:lpstr>Актуальность и просто жизненная необходимость обучения детей Правилам дорожного движения несомненна. Статистика утверждает, что очень часто причиной дорожно-транспортных происшествий являются именно дети. Приводят к этому элементарное незнание основ Правил дорожного движения и безучастное отношение взрослых к поведению детей на проезжей части. Причина этого -недостаточное количество времени в воспитательно- образовательном процессе в детском саду. Работа по формированию навыков безопасного поведения детей на улицах должна проводиться плановое, систематически, постоянно.</vt:lpstr>
      <vt:lpstr>На первый взгляд научить ребенка правильно вести себя на дороге легко. Выучил с ним Правила дорожного движения и все, нет проблем. Но на самом деле это совсем не так, потому что мы взрослые, каждый день, на глазах детей нарушаем эти правила, тем самым ставим перед ребенком неразрешимую задачу: как правильно? Как говорят или как делают?  Целью работы является формирование навыков безопасного поведения на дорогах путём использования информационно-коммуникационных технологий.</vt:lpstr>
      <vt:lpstr>Для ее достижения необходимо решить несколько задач:  - создать условия для сознательного изучения детьми Правил дорожного движения;  - развить у детей умения и навыки ориентироваться в различной обстановке;  - выработать у дошкольников привычку правильно вести себя на дорогах; воспитать в детях грамотных пешеходов. Воспитание дошкольников должно осуществляться  на основе общих дидактических принципов. 1. Принцип личностно ориентированного подхода. 2. Принцип систематичности и последовательности. 3. Принцип доступности. 4. Принцип научности. 5. Принцип сознательности. 6. Принцип целостности. 7. Принцип единства семейного и общественного воспитания.</vt:lpstr>
      <vt:lpstr>Использование информационно-коммуникационных технологий в воспитательно-образовательном процессе в дошкольном учреждении – это один из самых новых и актуальных вопросов в дошкольной педагогике.</vt:lpstr>
      <vt:lpstr>Цикл презентаций охватывает большой объем программного материала по изучению ПДД:  - виды транспортных средств, их классификация - группы дорожных знаков - причины ДТП - участники дорожного движения - сведения о дороге и ее главных составных частях - светофор, история его развития - назначение дорожных знаков и указателей, их группы - виды транспорта - дидактические игры, ребусы.</vt:lpstr>
      <vt:lpstr>Некоторые родители испытывают трудности в воспитании и обучении детей безопасному поведению на улицах и дорогах. Они нуждаются в педагогических советах. Должны применяться следующие основные формы работы с родителями: проведение тематических бесед вовлечение родителей в совместное участие в проведении тематических занятий, утренников и праздников, оказание помощи в оформлении Уголков безопасности индивидуальная работа с родителями,  памятки в виде буклетов, консультации на CD-дисках. </vt:lpstr>
      <vt:lpstr>Для детей 4-5 лет целесообразно использовать такие презентации, как: – участники дорожного движения; – дорога и ее главные части. Для дошкольников 5-6 лет: – виды транспортных средств; – светофор, история его развития. Для воспитанников 6-7 лет: – виды дорожных знаков и их назначение; – причины дорожно-транспортных происшествий. </vt:lpstr>
      <vt:lpstr>Ссылки для скачивания презентаций по ПДД:   1. http://school4-lang.ucoz.ru/load/bezopasnost/prezentacii_po_pdd/quot_avtomobil_doroga_peshekhod_quot/7-1-0-23 2. http://school4-lang.ucoz.ru/load/bezopasnost/prezentacii_po_pdd/quot_shkola_svetofornykh_nauk_quot/7-1-0-22 3. http://www.xn--139-mddxrcrd3bcaf6kwb.xn--80atdkbji0d.xn--p1ai/obespechenie-bezopasnogo-obrazovatelnogo-processa-v-ou/azbuka-dorozhnoy-bezopasnosti/prezentacii-dlya-detey-po-pdd/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Использование мультимедийных презентаций в работе с детьми по ПДД</dc:title>
  <dc:creator>VERA VERA</dc:creator>
  <cp:lastModifiedBy>VERA VERA</cp:lastModifiedBy>
  <cp:revision>7</cp:revision>
  <dcterms:created xsi:type="dcterms:W3CDTF">2015-11-10T16:12:16Z</dcterms:created>
  <dcterms:modified xsi:type="dcterms:W3CDTF">2015-11-10T17:15:31Z</dcterms:modified>
</cp:coreProperties>
</file>