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4" r:id="rId2"/>
    <p:sldId id="272" r:id="rId3"/>
    <p:sldId id="351" r:id="rId4"/>
    <p:sldId id="348" r:id="rId5"/>
    <p:sldId id="315" r:id="rId6"/>
    <p:sldId id="349" r:id="rId7"/>
    <p:sldId id="392" r:id="rId8"/>
    <p:sldId id="361" r:id="rId9"/>
    <p:sldId id="359" r:id="rId10"/>
    <p:sldId id="399" r:id="rId11"/>
    <p:sldId id="373" r:id="rId12"/>
    <p:sldId id="357" r:id="rId13"/>
    <p:sldId id="325" r:id="rId14"/>
    <p:sldId id="352" r:id="rId15"/>
    <p:sldId id="355" r:id="rId16"/>
    <p:sldId id="360" r:id="rId17"/>
    <p:sldId id="393" r:id="rId18"/>
    <p:sldId id="394" r:id="rId19"/>
    <p:sldId id="375" r:id="rId20"/>
    <p:sldId id="376" r:id="rId21"/>
    <p:sldId id="365" r:id="rId22"/>
    <p:sldId id="368" r:id="rId23"/>
    <p:sldId id="403" r:id="rId24"/>
    <p:sldId id="382" r:id="rId25"/>
    <p:sldId id="383" r:id="rId26"/>
    <p:sldId id="384" r:id="rId27"/>
    <p:sldId id="391" r:id="rId28"/>
    <p:sldId id="385" r:id="rId29"/>
    <p:sldId id="386" r:id="rId30"/>
    <p:sldId id="387" r:id="rId31"/>
    <p:sldId id="388" r:id="rId32"/>
    <p:sldId id="402" r:id="rId33"/>
    <p:sldId id="400" r:id="rId34"/>
    <p:sldId id="40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82" autoAdjust="0"/>
  </p:normalViewPr>
  <p:slideViewPr>
    <p:cSldViewPr>
      <p:cViewPr>
        <p:scale>
          <a:sx n="62" d="100"/>
          <a:sy n="62" d="100"/>
        </p:scale>
        <p:origin x="-158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6D88B-25A4-4409-AD84-2547585C8562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0760-3E27-4AEB-BB9E-6081718B5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BACDA-8B3A-4CB2-A021-2A5198E0C6B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1EFE7-6603-47CB-B1C8-6941495C1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73CAA-A8F4-4FAB-992C-22131F0EF3BC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13019-4F5D-4669-B4BB-171978974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CEB57-2FC2-463A-A072-5D28DD4260E1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906D4-428E-41B1-A309-7D2EFBF35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2153-AF52-4DF9-8A8D-B92260569D8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BC0B-0807-4ABD-AC7C-9E38121B8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59FA7-D18E-49AD-9555-994B1E1BF8C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9AB3-5E28-4BD4-942D-71A03CB8F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55D2-7572-442F-8FB1-BBE81E31EFFD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6E9D5-E9F6-45D8-A03F-0859DE6F0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076E6-AAE1-4C9D-A1BC-B35B901ADED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CD875-B290-43FA-BB97-014EC9391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13146-3327-4ED0-98BB-D3A5C63914D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7212-19FC-4574-B709-6A755AEEA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8240C-F893-4C65-B83D-529B683B9FDD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B12F1-2621-489D-99E2-9AF1646E4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0CFC6-AC4C-4F57-8A7C-0B22025CB048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66CD0-35F2-455C-9967-7E1F431AD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951894-A52E-4B14-B0E8-23E647DB3737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FDC2B4-03AE-47CC-B75D-368AE2B0F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://74322d002.edusite.ru/images/125578168763235.p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Public\Music\&#1050;&#1088;&#1072;&#1089;&#1080;&#1074;&#1072;&#1103;%20&#1084;&#1091;&#1079;&#1099;&#1082;&#1072;%20-%20&#1044;&#1086;&#1073;&#1088;&#1086;&#1077;%20&#1091;&#1090;&#1088;&#1086;%20(mp3ostrov.com).mp3" TargetMode="External"/><Relationship Id="rId1" Type="http://schemas.openxmlformats.org/officeDocument/2006/relationships/audio" Target="file:///C:\Users\&#1055;&#1086;&#1083;&#1100;&#1079;&#1086;&#1074;&#1072;&#1090;&#1077;&#1083;&#1100;\Desktop\&#1044;&#1054;&#1056;&#1054;&#1043;&#1054;&#1070;%20&#1044;&#1054;&#1041;&#1056;&#1040;\&#1050;&#1088;&#1072;&#1089;&#1080;&#1074;&#1072;&#1103;%20&#1084;&#1091;&#1079;&#1099;&#1082;&#1072;%20-%20&#1044;&#1086;&#1073;&#1088;&#1086;&#1077;%20&#1091;&#1090;&#1088;&#1086;%20(mp3ostrov.com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5/85/324/85324793_821998405c78.jpg" TargetMode="External"/><Relationship Id="rId13" Type="http://schemas.openxmlformats.org/officeDocument/2006/relationships/hyperlink" Target="http://img-fotki.yandex.ru/get/37/paralisah78.4/0_19d50_b43268d4_XL" TargetMode="External"/><Relationship Id="rId3" Type="http://schemas.openxmlformats.org/officeDocument/2006/relationships/hyperlink" Target="http://img-fotki.yandex.ru/get/5506/vicing9532.57/0_5ad3f_42a61d51_XL" TargetMode="External"/><Relationship Id="rId7" Type="http://schemas.openxmlformats.org/officeDocument/2006/relationships/hyperlink" Target="http://prikol.bigmir.net/view/182054/" TargetMode="External"/><Relationship Id="rId12" Type="http://schemas.openxmlformats.org/officeDocument/2006/relationships/hyperlink" Target="http://htavelka.livejournal.com/44116.html" TargetMode="External"/><Relationship Id="rId17" Type="http://schemas.openxmlformats.org/officeDocument/2006/relationships/hyperlink" Target="http://media1.fanparty.ru/images/fanclubs/Sploshnoy%20Pozitiv/gallery/393967_sploshnoy_pozitiv.jpg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a22004.rimg.info/icon/190536500016ba74d65dd155bba0529d4afcc12aa7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nns.ru/uploads/posts/2009-11/thumbs/1257789283_some_humanity_by_s_t_r_a_n_g_e.jpg" TargetMode="External"/><Relationship Id="rId11" Type="http://schemas.openxmlformats.org/officeDocument/2006/relationships/hyperlink" Target="http://img-fotki.yandex.ru/get/5905/ninok-i-2011.4/0_6ae9d_f3ad683d_XL" TargetMode="External"/><Relationship Id="rId5" Type="http://schemas.openxmlformats.org/officeDocument/2006/relationships/hyperlink" Target="http://f.mypage.ru/4534fd394fd290b4c522047666f4764d_dc41b80d44f26039c4f9276a4157ce4f.jpg" TargetMode="External"/><Relationship Id="rId15" Type="http://schemas.openxmlformats.org/officeDocument/2006/relationships/hyperlink" Target="http://www.kartinki24.ru/uploads/gallery/comthumb/41/kartinki24_ru_animals_squirrels_0018.jpeg" TargetMode="External"/><Relationship Id="rId10" Type="http://schemas.openxmlformats.org/officeDocument/2006/relationships/hyperlink" Target="http://cs5296.userapi.com/v5296623/809/9OUSeNWuwzA.jpg" TargetMode="External"/><Relationship Id="rId4" Type="http://schemas.openxmlformats.org/officeDocument/2006/relationships/hyperlink" Target="http://mediasubs.ru/group/uploads/kl/klub-dlya-lyudej-u-kotoryih-doma-zhivut-koshki/image2/E5NGQtNWI.jpg" TargetMode="External"/><Relationship Id="rId9" Type="http://schemas.openxmlformats.org/officeDocument/2006/relationships/hyperlink" Target="http://cs5910.userapi.com/u58834358/-14/x_45c2cfb6.jpg" TargetMode="External"/><Relationship Id="rId14" Type="http://schemas.openxmlformats.org/officeDocument/2006/relationships/hyperlink" Target="http://1.imgbb.ru/7/e/0/7e0caa1150da4ca82b6b136d5770c7a2.gif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09/04/13/1182.jpg" TargetMode="External"/><Relationship Id="rId13" Type="http://schemas.openxmlformats.org/officeDocument/2006/relationships/hyperlink" Target="http://img-fotki.yandex.ru/get/4711/127448923.7/0_650dd_1adec2d1_XL" TargetMode="External"/><Relationship Id="rId18" Type="http://schemas.openxmlformats.org/officeDocument/2006/relationships/hyperlink" Target="http://www.sunhome.ru/UsersGallery/052008/242221.jpg" TargetMode="External"/><Relationship Id="rId3" Type="http://schemas.openxmlformats.org/officeDocument/2006/relationships/hyperlink" Target="http://www.xrest.ru/images/collection/00277/768/original.jpg" TargetMode="External"/><Relationship Id="rId21" Type="http://schemas.openxmlformats.org/officeDocument/2006/relationships/hyperlink" Target="http://static.diary.ru/userdir/2/1/0/4/2104798/64266786.gif" TargetMode="External"/><Relationship Id="rId7" Type="http://schemas.openxmlformats.org/officeDocument/2006/relationships/hyperlink" Target="http://www.greenmama.ua/dn_images/00/73/65/88/1264345930dobro.jpg" TargetMode="External"/><Relationship Id="rId12" Type="http://schemas.openxmlformats.org/officeDocument/2006/relationships/hyperlink" Target="http://cs11228.userapi.com/v11228094/109f/YTZalJf-9wo.jpg" TargetMode="External"/><Relationship Id="rId17" Type="http://schemas.openxmlformats.org/officeDocument/2006/relationships/hyperlink" Target="http://cs11511.userapi.com/v11511648/b12/-LyqWkK-7cM.jpg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cs334.vkontakte.ru/u32451782/113220849/x_0a43f590.jpg" TargetMode="External"/><Relationship Id="rId20" Type="http://schemas.openxmlformats.org/officeDocument/2006/relationships/hyperlink" Target="http://zdoroviymir.com/images/articles/bc601c18b7632c7ee628859560320aa5/%D0%BF%D1%80%D0%BE%D1%80%D0%BE%D1%81%D1%88%D0%B8%D0%B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1/56/77/56077017_25_06_2008_0962783001214409650_happy_fatherss_day.jpg" TargetMode="External"/><Relationship Id="rId11" Type="http://schemas.openxmlformats.org/officeDocument/2006/relationships/hyperlink" Target="http://s45.radikal.ru/i108/1101/7d/3d8b44822701.jpg" TargetMode="External"/><Relationship Id="rId5" Type="http://schemas.openxmlformats.org/officeDocument/2006/relationships/hyperlink" Target="http://img13.nnm.ru/2/7/c/0/d/27c0d5cd42e487cbb1fb56f4343849f6_full.jpg" TargetMode="External"/><Relationship Id="rId15" Type="http://schemas.openxmlformats.org/officeDocument/2006/relationships/hyperlink" Target="http://cs9642.vkontakte.ru/u8542909/-14/x_7f99ece4.jpg" TargetMode="External"/><Relationship Id="rId23" Type="http://schemas.openxmlformats.org/officeDocument/2006/relationships/hyperlink" Target="http://74322d002.edusite.ru/images/125578168763235.png" TargetMode="External"/><Relationship Id="rId10" Type="http://schemas.openxmlformats.org/officeDocument/2006/relationships/hyperlink" Target="http://media1.fanparty.ru/images/fanclubs/obschenie/gallery/382659_obschenie_pic.jpg" TargetMode="External"/><Relationship Id="rId19" Type="http://schemas.openxmlformats.org/officeDocument/2006/relationships/hyperlink" Target="http://smaylik.ru/uploads/posts/2000/716/image.jpg" TargetMode="External"/><Relationship Id="rId4" Type="http://schemas.openxmlformats.org/officeDocument/2006/relationships/hyperlink" Target="http://open.az/uploads/posts/2012-01/1327729955_258516-1024x768.jpg" TargetMode="External"/><Relationship Id="rId9" Type="http://schemas.openxmlformats.org/officeDocument/2006/relationships/hyperlink" Target="http://wallpaper.goodfon.ru/image/180019-800x600.jpg" TargetMode="External"/><Relationship Id="rId14" Type="http://schemas.openxmlformats.org/officeDocument/2006/relationships/hyperlink" Target="http://img0.liveinternet.ru/images/attach/c/1/61/660/61660922_60169548_57476382_09.gif" TargetMode="External"/><Relationship Id="rId22" Type="http://schemas.openxmlformats.org/officeDocument/2006/relationships/hyperlink" Target="http://rudocs.exdat.com/pars_docs/tw_refs/458/457216/457216_html_m2e310edb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Рисунок 4" descr="http://open.az/uploads/posts/2012-01/1327729955_258516-1024x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250825" y="1412875"/>
            <a:ext cx="864235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>
                <a:latin typeface="Times New Roman" pitchFamily="18" charset="0"/>
                <a:cs typeface="Times New Roman" pitchFamily="18" charset="0"/>
              </a:rPr>
              <a:t>Давай  поговорим о доброте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13" descr="http://i1.i.ua/prikol/pic/9/7/592379_557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3402"/>
            <a:ext cx="9144000" cy="689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edia1.fanparty.ru/images/fanclubs/obschenie/gallery/382659_obschenie_pi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0_19d50_b43268d4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8109" y="0"/>
            <a:ext cx="92321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kartinki24_ru_animals_squirrels_0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9701"/>
            <a:ext cx="9144000" cy="689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1208 из 356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528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Picture 1" descr="7e0caa1150da4ca82b6b136d5770c7a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549275"/>
            <a:ext cx="42862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69 из 485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0"/>
            <a:ext cx="9144000" cy="6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37" descr="http://static.diary.ru/userdir/2/1/0/4/2104798/64266786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2781300"/>
            <a:ext cx="3960812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 descr="27c0d5cd42e487cbb1fb56f4343849f6_fu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s45.radikal.ru/i108/1101/7d/3d8b448227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30" name="Picture 6" descr="http://74322d002.edusite.ru/images/125578168763235.pn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188913"/>
            <a:ext cx="1651000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6" descr="http://img-fotki.yandex.ru/get/4711/127448923.7/0_650dd_1adec2d1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1844675"/>
            <a:ext cx="52514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427038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Спешите делать добро</a:t>
            </a:r>
            <a:endParaRPr lang="ru-RU" sz="540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14"/>
          <p:cNvSpPr>
            <a:spLocks noChangeArrowheads="1"/>
          </p:cNvSpPr>
          <p:nvPr/>
        </p:nvSpPr>
        <p:spPr bwMode="auto">
          <a:xfrm>
            <a:off x="3203575" y="0"/>
            <a:ext cx="561657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Доброта – это как волшебное лекарство, которое  помогает     каждому научиться быть добрым  ко всему окружающему.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x_7f99ec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Красивая музыка - Доброе утро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расивая музыка - Доброе утро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68313" y="260350"/>
            <a:ext cx="4895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Доброта.</a:t>
            </a:r>
            <a:r>
              <a:rPr lang="ru-RU" sz="7200">
                <a:solidFill>
                  <a:srgbClr val="FFC000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7200">
              <a:solidFill>
                <a:srgbClr val="FFC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11638" y="1196975"/>
            <a:ext cx="4752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Какая  она? 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908175" y="5300663"/>
            <a:ext cx="5616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Она  такая…</a:t>
            </a:r>
          </a:p>
        </p:txBody>
      </p:sp>
      <p:pic>
        <p:nvPicPr>
          <p:cNvPr id="12" name="Красивая музыка - Доброе утро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16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16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Прямоугольник 5"/>
          <p:cNvSpPr>
            <a:spLocks noChangeArrowheads="1"/>
          </p:cNvSpPr>
          <p:nvPr/>
        </p:nvSpPr>
        <p:spPr bwMode="auto">
          <a:xfrm>
            <a:off x="3419475" y="476250"/>
            <a:ext cx="540067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каждом из вас есть маленькая частичка доброты, только нужно помочь ей  вырасти. </a:t>
            </a:r>
          </a:p>
        </p:txBody>
      </p:sp>
      <p:pic>
        <p:nvPicPr>
          <p:cNvPr id="10" name="i-main-pic" descr="Картинка 99 из 84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9324528" cy="710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763713" y="620713"/>
            <a:ext cx="5400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Доброта  какая?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99 из 84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528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3795" name="Прямоугольник 6"/>
          <p:cNvSpPr>
            <a:spLocks noChangeArrowheads="1"/>
          </p:cNvSpPr>
          <p:nvPr/>
        </p:nvSpPr>
        <p:spPr bwMode="auto">
          <a:xfrm>
            <a:off x="1042988" y="260350"/>
            <a:ext cx="78501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доброте нельзя всё рассказать,</a:t>
            </a:r>
          </a:p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Её лишь надо видеть и понять!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8" name="Рисунок 54" descr="http://www.xrest.ru/images/collection/00277/768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300663"/>
            <a:ext cx="74898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Прямоугольник 5"/>
          <p:cNvSpPr>
            <a:spLocks noChangeArrowheads="1"/>
          </p:cNvSpPr>
          <p:nvPr/>
        </p:nvSpPr>
        <p:spPr bwMode="auto">
          <a:xfrm>
            <a:off x="1547813" y="549275"/>
            <a:ext cx="61928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Сказка  о  Доброте </a:t>
            </a:r>
            <a:endParaRPr lang="ru-RU" sz="5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02" name="Рисунок 61" descr="http://rudocs.exdat.com/pars_docs/tw_refs/458/457216/457216_html_m2e310e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3744416" cy="515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99 из 84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528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6867" name="Rectangle 1"/>
          <p:cNvSpPr>
            <a:spLocks noChangeArrowheads="1"/>
          </p:cNvSpPr>
          <p:nvPr/>
        </p:nvSpPr>
        <p:spPr bwMode="auto">
          <a:xfrm>
            <a:off x="755650" y="385763"/>
            <a:ext cx="82089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...Давай поговорим о доброте,</a:t>
            </a:r>
          </a:p>
          <a:p>
            <a:pPr eaLnBrk="0" hangingPunct="0"/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Что спрятана на донышке души…</a:t>
            </a:r>
          </a:p>
          <a:p>
            <a:pPr eaLnBrk="0" hangingPunct="0"/>
            <a:endParaRPr lang="ru-RU" sz="720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0_6ae9d_f3ad683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4" descr="http://img-2005-07.photosight.ru/30/966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85324793_821998405c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8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/>
              <a:t> </a:t>
            </a:r>
            <a:endParaRPr lang="ru-RU"/>
          </a:p>
        </p:txBody>
      </p:sp>
      <p:pic>
        <p:nvPicPr>
          <p:cNvPr id="3075" name="Рисунок 52" descr="http://s52.radikal.ru/i136/0907/fd/5cf438a633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27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7" descr="http://cs5296.userapi.com/v5296623/809/9OUSeNWuw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5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10" descr="http://relaxic.net/wp-content/uploads/2011/05/summer_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1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1257789283_some_humanity_by_s_t_r_a_n_g_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28" descr="http://f.mypage.ru/4534fd394fd290b4c522047666f4764d_dc41b80d44f26039c4f9276a4157c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99 из 84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9154" name="Picture 2" descr="http://zdoroviymir.com/images/articles/bc601c18b7632c7ee628859560320aa5/%D0%BF%D1%80%D0%BE%D1%80%D0%BE%D1%81%D1%88%D0%B8%D0%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348880"/>
            <a:ext cx="5715000" cy="39243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5059" name="Прямоугольник 5"/>
          <p:cNvSpPr>
            <a:spLocks noChangeArrowheads="1"/>
          </p:cNvSpPr>
          <p:nvPr/>
        </p:nvSpPr>
        <p:spPr bwMode="auto">
          <a:xfrm>
            <a:off x="1258888" y="260350"/>
            <a:ext cx="64087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росточки  Доброты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468313" y="571500"/>
            <a:ext cx="842486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114425" algn="l"/>
              </a:tabLst>
            </a:pPr>
            <a:r>
              <a:rPr lang="ru-RU" sz="2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Картинки   интернет - ресурсы</a:t>
            </a:r>
          </a:p>
          <a:p>
            <a:pPr>
              <a:tabLst>
                <a:tab pos="1114425" algn="l"/>
              </a:tabLst>
            </a:pPr>
            <a:endParaRPr lang="ru-RU" sz="16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http://img-fotki.yandex.ru/get/5506/vicing9532.57/0_5ad3f_42a61d51_XL</a:t>
            </a: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я выживу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4"/>
              </a:rPr>
              <a:t>http://mediasubs.ru/group/uploads/kl/klub-dlya-lyudej-u-kotoryih-doma-zhivut-koshki/image2/E5NGQtNWI.jpg</a:t>
            </a:r>
            <a:r>
              <a:rPr lang="ru-RU" sz="1600">
                <a:latin typeface="Times New Roman" pitchFamily="18" charset="0"/>
              </a:rPr>
              <a:t>   котенок плачет 1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5"/>
              </a:rPr>
              <a:t>http://f.mypage.ru/4534fd394fd290b4c522047666f4764d_dc41b80d44f26039c4f9276a4157ce4f.jpg</a:t>
            </a:r>
            <a:r>
              <a:rPr lang="ru-RU" sz="1600">
                <a:latin typeface="Times New Roman" pitchFamily="18" charset="0"/>
              </a:rPr>
              <a:t>  котенок плачет 2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6"/>
              </a:rPr>
              <a:t>http://rnns.ru/uploads/posts/2009-11/thumbs/1257789283_some_humanity_by_s_t_r_a_n_g_e.jpg</a:t>
            </a:r>
            <a:r>
              <a:rPr lang="ru-RU" sz="1600">
                <a:latin typeface="Times New Roman" pitchFamily="18" charset="0"/>
              </a:rPr>
              <a:t>  котенок на руке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7"/>
              </a:rPr>
              <a:t>http://prikol.bigmir.net/view/182054/</a:t>
            </a:r>
            <a:r>
              <a:rPr lang="ru-RU" sz="1600">
                <a:latin typeface="Times New Roman" pitchFamily="18" charset="0"/>
              </a:rPr>
              <a:t>    я обязательно выживу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8"/>
              </a:rPr>
              <a:t>http://img1.liveinternet.ru/images/attach/c/5/85/324/85324793_821998405c78.jpg</a:t>
            </a:r>
            <a:r>
              <a:rPr lang="ru-RU" sz="1600">
                <a:latin typeface="Times New Roman" pitchFamily="18" charset="0"/>
              </a:rPr>
              <a:t>  грусть 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9"/>
              </a:rPr>
              <a:t>http://cs5910.userapi.com/u58834358/-14/x_45c2cfb6.jpg</a:t>
            </a:r>
            <a:r>
              <a:rPr lang="ru-RU" sz="1600">
                <a:latin typeface="Times New Roman" pitchFamily="18" charset="0"/>
              </a:rPr>
              <a:t>    одинокий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0"/>
              </a:rPr>
              <a:t>http://cs5296.userapi.com/v5296623/809/9OUSeNWuwzA.jpg</a:t>
            </a:r>
            <a:r>
              <a:rPr lang="ru-RU" sz="1600">
                <a:latin typeface="Times New Roman" pitchFamily="18" charset="0"/>
              </a:rPr>
              <a:t>     котенок у ноги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1"/>
              </a:rPr>
              <a:t>http://img-fotki.yandex.ru/get/5905/ninok-i-2011.4/0_6ae9d_f3ad683d_XL</a:t>
            </a:r>
            <a:r>
              <a:rPr lang="ru-RU" sz="1600">
                <a:latin typeface="Times New Roman" pitchFamily="18" charset="0"/>
              </a:rPr>
              <a:t>       одноухий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2"/>
              </a:rPr>
              <a:t>http://htavelka.livejournal.com/44116.html</a:t>
            </a:r>
            <a:r>
              <a:rPr lang="ru-RU" sz="1600">
                <a:latin typeface="Times New Roman" pitchFamily="18" charset="0"/>
              </a:rPr>
              <a:t>       котенок у ноги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3"/>
              </a:rPr>
              <a:t>http://img-fotki.yandex.ru/get/37/paralisah78.4/0_19d50_b43268d4_XL</a:t>
            </a:r>
            <a:r>
              <a:rPr lang="ru-RU" sz="1600">
                <a:latin typeface="Times New Roman" pitchFamily="18" charset="0"/>
              </a:rPr>
              <a:t>   девочка с котенком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4"/>
              </a:rPr>
              <a:t>http://1.imgbb.ru/7/e/0/7e0caa1150da4ca82b6b136d5770c7a2.gif</a:t>
            </a:r>
            <a:r>
              <a:rPr lang="ru-RU" sz="1600">
                <a:latin typeface="Times New Roman" pitchFamily="18" charset="0"/>
              </a:rPr>
              <a:t>  аист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5"/>
              </a:rPr>
              <a:t>http://www.kartinki24.ru/uploads/gallery/comthumb/41/kartinki24_ru_animals_squirrels_0018.jpeg</a:t>
            </a:r>
            <a:r>
              <a:rPr lang="ru-RU" sz="1600">
                <a:latin typeface="Times New Roman" pitchFamily="18" charset="0"/>
              </a:rPr>
              <a:t>  белка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6"/>
              </a:rPr>
              <a:t>http://a22004.rimg.info/icon/190536500016ba74d65dd155bba0529d4afcc12aa7.gif</a:t>
            </a:r>
            <a:r>
              <a:rPr lang="ru-RU" sz="1600">
                <a:latin typeface="Times New Roman" pitchFamily="18" charset="0"/>
              </a:rPr>
              <a:t>  девочка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7"/>
              </a:rPr>
              <a:t>http://media1.fanparty.ru/images/fanclubs/Sploshnoy%20Pozitiv/gallery/393967_sploshnoy_pozitiv.jpg</a:t>
            </a:r>
            <a:r>
              <a:rPr lang="ru-RU" sz="1600">
                <a:latin typeface="Times New Roman" pitchFamily="18" charset="0"/>
              </a:rPr>
              <a:t>  радуга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395288" y="79375"/>
            <a:ext cx="8748712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http://www.xrest.ru/images/collection/00277/768/original.jpg</a:t>
            </a: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дорога добра</a:t>
            </a:r>
            <a:endParaRPr lang="ru-RU" sz="16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http://open.az/uploads/posts/2012-01/1327729955_258516-1024x768.jpg</a:t>
            </a: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фон  слайд 1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5"/>
              </a:rPr>
              <a:t>http://img13.nnm.ru/2/7/c/0/d/27c0d5cd42e487cbb1fb56f4343849f6_full.jpg</a:t>
            </a:r>
            <a:r>
              <a:rPr lang="ru-RU" sz="1600">
                <a:latin typeface="Times New Roman" pitchFamily="18" charset="0"/>
              </a:rPr>
              <a:t>  доброта  цветет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6"/>
              </a:rPr>
              <a:t>http://img0.liveinternet.ru/images/attach/c/1/56/77/56077017_25_06_2008_0962783001214409650_happy_fatherss_day.jpg</a:t>
            </a:r>
            <a:r>
              <a:rPr lang="ru-RU" sz="1600">
                <a:latin typeface="Times New Roman" pitchFamily="18" charset="0"/>
              </a:rPr>
              <a:t>  доброта в руках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7"/>
              </a:rPr>
              <a:t>http://www.greenmama.ua/dn_images/00/73/65/88/1264345930dobro.jpg</a:t>
            </a:r>
            <a:r>
              <a:rPr lang="ru-RU" sz="1600">
                <a:latin typeface="Times New Roman" pitchFamily="18" charset="0"/>
              </a:rPr>
              <a:t>  доброта на ладони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8"/>
              </a:rPr>
              <a:t>http://www.stihi.ru/pics/2009/04/13/1182.jpg</a:t>
            </a:r>
            <a:r>
              <a:rPr lang="ru-RU" sz="1600">
                <a:latin typeface="Times New Roman" pitchFamily="18" charset="0"/>
              </a:rPr>
              <a:t>  лес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9"/>
              </a:rPr>
              <a:t>http://wallpaper.goodfon.ru/image/180019-800x600.jpg</a:t>
            </a:r>
            <a:r>
              <a:rPr lang="ru-RU" sz="1600">
                <a:latin typeface="Times New Roman" pitchFamily="18" charset="0"/>
              </a:rPr>
              <a:t>  одуванчики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0"/>
              </a:rPr>
              <a:t>h</a:t>
            </a:r>
            <a:r>
              <a:rPr lang="en-US" sz="1600">
                <a:latin typeface="Times New Roman" pitchFamily="18" charset="0"/>
                <a:hlinkClick r:id="rId10"/>
              </a:rPr>
              <a:t>ttp</a:t>
            </a:r>
            <a:r>
              <a:rPr lang="ru-RU" sz="1600">
                <a:latin typeface="Times New Roman" pitchFamily="18" charset="0"/>
                <a:hlinkClick r:id="rId10"/>
              </a:rPr>
              <a:t>://</a:t>
            </a:r>
            <a:r>
              <a:rPr lang="en-US" sz="1600">
                <a:latin typeface="Times New Roman" pitchFamily="18" charset="0"/>
                <a:hlinkClick r:id="rId10"/>
              </a:rPr>
              <a:t>media</a:t>
            </a:r>
            <a:r>
              <a:rPr lang="ru-RU" sz="1600">
                <a:latin typeface="Times New Roman" pitchFamily="18" charset="0"/>
                <a:hlinkClick r:id="rId10"/>
              </a:rPr>
              <a:t>1.</a:t>
            </a:r>
            <a:r>
              <a:rPr lang="en-US" sz="1600">
                <a:latin typeface="Times New Roman" pitchFamily="18" charset="0"/>
                <a:hlinkClick r:id="rId10"/>
              </a:rPr>
              <a:t>fanparty</a:t>
            </a:r>
            <a:r>
              <a:rPr lang="ru-RU" sz="1600">
                <a:latin typeface="Times New Roman" pitchFamily="18" charset="0"/>
                <a:hlinkClick r:id="rId10"/>
              </a:rPr>
              <a:t>.</a:t>
            </a:r>
            <a:r>
              <a:rPr lang="en-US" sz="1600">
                <a:latin typeface="Times New Roman" pitchFamily="18" charset="0"/>
                <a:hlinkClick r:id="rId10"/>
              </a:rPr>
              <a:t>ru</a:t>
            </a:r>
            <a:r>
              <a:rPr lang="ru-RU" sz="1600">
                <a:latin typeface="Times New Roman" pitchFamily="18" charset="0"/>
                <a:hlinkClick r:id="rId10"/>
              </a:rPr>
              <a:t>/</a:t>
            </a:r>
            <a:r>
              <a:rPr lang="en-US" sz="1600">
                <a:latin typeface="Times New Roman" pitchFamily="18" charset="0"/>
                <a:hlinkClick r:id="rId10"/>
              </a:rPr>
              <a:t>images</a:t>
            </a:r>
            <a:r>
              <a:rPr lang="ru-RU" sz="1600">
                <a:latin typeface="Times New Roman" pitchFamily="18" charset="0"/>
                <a:hlinkClick r:id="rId10"/>
              </a:rPr>
              <a:t>/</a:t>
            </a:r>
            <a:r>
              <a:rPr lang="en-US" sz="1600">
                <a:latin typeface="Times New Roman" pitchFamily="18" charset="0"/>
                <a:hlinkClick r:id="rId10"/>
              </a:rPr>
              <a:t>fanclubs</a:t>
            </a:r>
            <a:r>
              <a:rPr lang="ru-RU" sz="1600">
                <a:latin typeface="Times New Roman" pitchFamily="18" charset="0"/>
                <a:hlinkClick r:id="rId10"/>
              </a:rPr>
              <a:t>/</a:t>
            </a:r>
            <a:r>
              <a:rPr lang="en-US" sz="1600">
                <a:latin typeface="Times New Roman" pitchFamily="18" charset="0"/>
                <a:hlinkClick r:id="rId10"/>
              </a:rPr>
              <a:t>obschenie</a:t>
            </a:r>
            <a:r>
              <a:rPr lang="ru-RU" sz="1600">
                <a:latin typeface="Times New Roman" pitchFamily="18" charset="0"/>
                <a:hlinkClick r:id="rId10"/>
              </a:rPr>
              <a:t>/</a:t>
            </a:r>
            <a:r>
              <a:rPr lang="en-US" sz="1600">
                <a:latin typeface="Times New Roman" pitchFamily="18" charset="0"/>
                <a:hlinkClick r:id="rId10"/>
              </a:rPr>
              <a:t>gallery</a:t>
            </a:r>
            <a:r>
              <a:rPr lang="ru-RU" sz="1600">
                <a:latin typeface="Times New Roman" pitchFamily="18" charset="0"/>
                <a:hlinkClick r:id="rId10"/>
              </a:rPr>
              <a:t>/382659_</a:t>
            </a:r>
            <a:r>
              <a:rPr lang="en-US" sz="1600">
                <a:latin typeface="Times New Roman" pitchFamily="18" charset="0"/>
                <a:hlinkClick r:id="rId10"/>
              </a:rPr>
              <a:t>obschenie</a:t>
            </a:r>
            <a:r>
              <a:rPr lang="ru-RU" sz="1600">
                <a:latin typeface="Times New Roman" pitchFamily="18" charset="0"/>
                <a:hlinkClick r:id="rId10"/>
              </a:rPr>
              <a:t>_</a:t>
            </a:r>
            <a:r>
              <a:rPr lang="en-US" sz="1600">
                <a:latin typeface="Times New Roman" pitchFamily="18" charset="0"/>
                <a:hlinkClick r:id="rId10"/>
              </a:rPr>
              <a:t>pic</a:t>
            </a:r>
            <a:r>
              <a:rPr lang="ru-RU" sz="1600">
                <a:latin typeface="Times New Roman" pitchFamily="18" charset="0"/>
                <a:hlinkClick r:id="rId10"/>
              </a:rPr>
              <a:t>.</a:t>
            </a:r>
            <a:r>
              <a:rPr lang="en-US" sz="1600">
                <a:latin typeface="Times New Roman" pitchFamily="18" charset="0"/>
                <a:hlinkClick r:id="rId10"/>
              </a:rPr>
              <a:t>jpg</a:t>
            </a:r>
            <a:r>
              <a:rPr lang="ru-RU" sz="1600">
                <a:latin typeface="Times New Roman" pitchFamily="18" charset="0"/>
              </a:rPr>
              <a:t>  ладошки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1"/>
              </a:rPr>
              <a:t>http://s45.radikal.ru/i108/1101/7d/3d8b44822701.jpg</a:t>
            </a:r>
            <a:r>
              <a:rPr lang="ru-RU" sz="1600">
                <a:latin typeface="Times New Roman" pitchFamily="18" charset="0"/>
              </a:rPr>
              <a:t> доброта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2"/>
              </a:rPr>
              <a:t>http://cs11228.userapi.com/v11228094/109f/YTZalJf-9wo.jpg</a:t>
            </a:r>
            <a:r>
              <a:rPr lang="ru-RU" sz="1600">
                <a:latin typeface="Times New Roman" pitchFamily="18" charset="0"/>
              </a:rPr>
              <a:t>  спешите делать добро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3"/>
              </a:rPr>
              <a:t>http://img-fotki.yandex.ru/get/4711/127448923.7/0_650dd_1adec2d1_XL</a:t>
            </a:r>
            <a:r>
              <a:rPr lang="ru-RU" sz="1600">
                <a:latin typeface="Times New Roman" pitchFamily="18" charset="0"/>
              </a:rPr>
              <a:t>  гном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4"/>
              </a:rPr>
              <a:t>http://img0.liveinternet.ru/images/attach/c/1/61/660/61660922_60169548_57476382_09.gif</a:t>
            </a:r>
            <a:r>
              <a:rPr lang="ru-RU" sz="1600">
                <a:latin typeface="Times New Roman" pitchFamily="18" charset="0"/>
              </a:rPr>
              <a:t> танцы на полянке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5"/>
              </a:rPr>
              <a:t>http://cs9642.vkontakte.ru/u8542909/-14/x_7f99ece4.jpg</a:t>
            </a:r>
            <a:r>
              <a:rPr lang="ru-RU" sz="1600">
                <a:latin typeface="Times New Roman" pitchFamily="18" charset="0"/>
              </a:rPr>
              <a:t>   фон ёжик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6"/>
              </a:rPr>
              <a:t>http://cs334.vkontakte.ru/u32451782/113220849/x_0a43f590.jpg</a:t>
            </a:r>
            <a:r>
              <a:rPr lang="ru-RU" sz="1600">
                <a:latin typeface="Times New Roman" pitchFamily="18" charset="0"/>
              </a:rPr>
              <a:t>  девочка на лугу</a:t>
            </a:r>
            <a:endParaRPr lang="ru-RU" sz="1600"/>
          </a:p>
          <a:p>
            <a:pPr eaLnBrk="0" hangingPunct="0">
              <a:tabLst>
                <a:tab pos="1114425" algn="l"/>
              </a:tabLst>
            </a:pPr>
            <a:r>
              <a:rPr lang="ru-RU" sz="1600">
                <a:latin typeface="Times New Roman" pitchFamily="18" charset="0"/>
                <a:hlinkClick r:id="rId17"/>
              </a:rPr>
              <a:t>http://cs11511.userapi.com/v11511648/b12/-LyqWkK-7cM.jpg</a:t>
            </a:r>
            <a:r>
              <a:rPr lang="ru-RU" sz="1600">
                <a:latin typeface="Times New Roman" pitchFamily="18" charset="0"/>
              </a:rPr>
              <a:t>  бабушка с дедушкой</a:t>
            </a:r>
            <a:endParaRPr lang="ru-RU" sz="1600"/>
          </a:p>
          <a:p>
            <a:pPr>
              <a:tabLst>
                <a:tab pos="1114425" algn="l"/>
              </a:tabLst>
            </a:pPr>
            <a:r>
              <a:rPr lang="ru-RU" sz="1600" u="sng">
                <a:latin typeface="Times New Roman" pitchFamily="18" charset="0"/>
                <a:cs typeface="Times New Roman" pitchFamily="18" charset="0"/>
                <a:hlinkClick r:id="rId18"/>
              </a:rPr>
              <a:t>http://www.sunhome.ru/UsersGallery/052008/242221.jpg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 руки к солнцу</a:t>
            </a:r>
            <a:endParaRPr lang="ru-RU" sz="1600">
              <a:hlinkClick r:id="rId19"/>
            </a:endParaRPr>
          </a:p>
          <a:p>
            <a:pPr eaLnBrk="0" hangingPunct="0">
              <a:tabLst>
                <a:tab pos="1114425" algn="l"/>
              </a:tabLst>
            </a:pPr>
            <a:r>
              <a:rPr lang="ru-RU" sz="1600" u="sng">
                <a:latin typeface="Times New Roman" pitchFamily="18" charset="0"/>
                <a:cs typeface="Times New Roman" pitchFamily="18" charset="0"/>
                <a:hlinkClick r:id="rId20"/>
              </a:rPr>
              <a:t>http://zdoroviymir.com/images/articles/bc601c18b7632c7ee628859560320aa5/%D0%BF%D1%80%D0%BE%D1%80%D0%BE%D1%81%D1%88%D0%B8%D0%B5.jpg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 росточки доброты</a:t>
            </a:r>
          </a:p>
          <a:p>
            <a:pPr eaLnBrk="0" hangingPunct="0">
              <a:tabLst>
                <a:tab pos="1114425" algn="l"/>
              </a:tabLst>
            </a:pPr>
            <a:r>
              <a:rPr lang="ru-RU" sz="1600" u="sng">
                <a:latin typeface="Times New Roman" pitchFamily="18" charset="0"/>
                <a:cs typeface="Times New Roman" pitchFamily="18" charset="0"/>
                <a:hlinkClick r:id="rId21"/>
              </a:rPr>
              <a:t>http://static.diary.ru/userdir/2/1/0/4/2104798/64266786.gif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 Белоснежка</a:t>
            </a:r>
          </a:p>
          <a:p>
            <a:pPr eaLnBrk="0" hangingPunct="0">
              <a:tabLst>
                <a:tab pos="1114425" algn="l"/>
              </a:tabLst>
            </a:pPr>
            <a:r>
              <a:rPr lang="ru-RU" sz="1600" u="sng">
                <a:latin typeface="Times New Roman" pitchFamily="18" charset="0"/>
                <a:cs typeface="Times New Roman" pitchFamily="18" charset="0"/>
                <a:hlinkClick r:id="rId22"/>
              </a:rPr>
              <a:t>http://rudocs.exdat.com/pars_docs/tw_refs/458/457216/457216_html_m2e310edb.jpg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 доброта среди колосьев</a:t>
            </a:r>
          </a:p>
          <a:p>
            <a:pPr eaLnBrk="0" hangingPunct="0">
              <a:tabLst>
                <a:tab pos="1114425" algn="l"/>
              </a:tabLst>
            </a:pPr>
            <a:r>
              <a:rPr lang="en-US" sz="1600">
                <a:latin typeface="Times New Roman" pitchFamily="18" charset="0"/>
                <a:cs typeface="Times New Roman" pitchFamily="18" charset="0"/>
                <a:hlinkClick r:id="rId23"/>
              </a:rPr>
              <a:t>http://74322d002.edusite.ru/images/125578168763235.png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  солнце</a:t>
            </a:r>
          </a:p>
          <a:p>
            <a:pPr eaLnBrk="0" hangingPunct="0">
              <a:tabLst>
                <a:tab pos="1114425" algn="l"/>
              </a:tabLst>
            </a:pPr>
            <a:endParaRPr lang="ru-RU" sz="1600">
              <a:latin typeface="Calibri" pitchFamily="34" charset="0"/>
            </a:endParaRPr>
          </a:p>
          <a:p>
            <a:pPr eaLnBrk="0" hangingPunct="0">
              <a:tabLst>
                <a:tab pos="1114425" algn="l"/>
              </a:tabLst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114425" algn="l"/>
              </a:tabLst>
            </a:pP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Рисунок 79" descr="http://media1.fanparty.ru/images/fanclubs/Sploshnoy%20Pozitiv/gallery/393967_sploshnoy_poziti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Рисунок 100" descr="http://a22004.rimg.info/icon/190536500016ba74d65dd155bba0529d4afcc12aa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700213"/>
            <a:ext cx="6227762" cy="48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2422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0787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" name="Рисунок 28" descr="http://cs334.vkontakte.ru/u32451782/113220849/x_0a43f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Рисунок 7" descr="http://www.wallcoo.net/cartoon/Mother_day_Lovely_Children_illustraion/images/Lovely_illustration_of_Happy_family_on_sofa_wallcoo.c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 descr="-LyqWkK-7c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x_7f99e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2" descr="http://img0.liveinternet.ru/images/attach/c/1/61/660/61660922_60169548_57476382_0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3401"/>
            <a:ext cx="9144000" cy="6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</TotalTime>
  <Words>234</Words>
  <Application>Microsoft Office PowerPoint</Application>
  <PresentationFormat>Экран (4:3)</PresentationFormat>
  <Paragraphs>53</Paragraphs>
  <Slides>34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Calibri</vt:lpstr>
      <vt:lpstr>Arial</vt:lpstr>
      <vt:lpstr>Monotype Corsiva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Золотая рыбка</cp:lastModifiedBy>
  <cp:revision>184</cp:revision>
  <dcterms:created xsi:type="dcterms:W3CDTF">2012-10-22T04:40:32Z</dcterms:created>
  <dcterms:modified xsi:type="dcterms:W3CDTF">2013-01-24T09:49:43Z</dcterms:modified>
</cp:coreProperties>
</file>