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5"/>
  </p:notesMasterIdLst>
  <p:sldIdLst>
    <p:sldId id="256" r:id="rId2"/>
    <p:sldId id="281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84" r:id="rId12"/>
    <p:sldId id="285" r:id="rId13"/>
    <p:sldId id="29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00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EE6A8-57BA-43DF-B3ED-28E3091184E4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AA82C-6DAC-447F-8615-7677A8D47B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15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Обложка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AA82C-6DAC-447F-8615-7677A8D47B6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221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580A4A2-1BBB-4FC5-92CA-1AB0A94E199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A4A2-1BBB-4FC5-92CA-1AB0A94E199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580A4A2-1BBB-4FC5-92CA-1AB0A94E199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A4A2-1BBB-4FC5-92CA-1AB0A94E199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520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A4A2-1BBB-4FC5-92CA-1AB0A94E199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80A4A2-1BBB-4FC5-92CA-1AB0A94E199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A4A2-1BBB-4FC5-92CA-1AB0A94E199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A4A2-1BBB-4FC5-92CA-1AB0A94E199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A4A2-1BBB-4FC5-92CA-1AB0A94E199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80A4A2-1BBB-4FC5-92CA-1AB0A94E199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A4A2-1BBB-4FC5-92CA-1AB0A94E199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80A4A2-1BBB-4FC5-92CA-1AB0A94E199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580A4A2-1BBB-4FC5-92CA-1AB0A94E1996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EB966E8-5D23-46F2-A870-50387627C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r40.ru/vov/stichi-o-v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2214554"/>
            <a:ext cx="5114778" cy="2530008"/>
          </a:xfrm>
        </p:spPr>
        <p:txBody>
          <a:bodyPr/>
          <a:lstStyle/>
          <a:p>
            <a:endParaRPr lang="ru-RU" dirty="0" smtClean="0"/>
          </a:p>
          <a:p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5" descr="8705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357562"/>
            <a:ext cx="5815873" cy="31619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25226" y="1844824"/>
            <a:ext cx="6500826" cy="107721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    В память 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о ветеранах войны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57332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Оболонина</a:t>
            </a:r>
            <a:r>
              <a:rPr lang="ru-RU" sz="2000" dirty="0" smtClean="0">
                <a:solidFill>
                  <a:schemeClr val="bg1"/>
                </a:solidFill>
              </a:rPr>
              <a:t> Юлия </a:t>
            </a:r>
            <a:r>
              <a:rPr lang="ru-RU" sz="2000" dirty="0" smtClean="0">
                <a:solidFill>
                  <a:schemeClr val="bg1"/>
                </a:solidFill>
              </a:rPr>
              <a:t>Львовна, воспитатель</a:t>
            </a:r>
            <a:r>
              <a:rPr lang="ru-RU" sz="2000" dirty="0" smtClean="0">
                <a:solidFill>
                  <a:schemeClr val="bg1"/>
                </a:solidFill>
              </a:rPr>
              <a:t>, МБДОУ "Колокольчик"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268760"/>
            <a:ext cx="3429000" cy="393511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Arial Black" panose="020B0A04020102020204" pitchFamily="34" charset="0"/>
              </a:rPr>
              <a:t>Что за праздник?</a:t>
            </a:r>
          </a:p>
          <a:p>
            <a:pPr algn="r">
              <a:lnSpc>
                <a:spcPct val="150000"/>
              </a:lnSpc>
            </a:pP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latin typeface="Arial Black" panose="020B0A04020102020204" pitchFamily="34" charset="0"/>
              </a:rPr>
              <a:t>Н.Иванова</a:t>
            </a:r>
            <a:endParaRPr lang="ru-RU" dirty="0" smtClean="0"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Arial Black" panose="020B0A04020102020204" pitchFamily="34" charset="0"/>
              </a:rPr>
              <a:t>В </a:t>
            </a:r>
            <a:r>
              <a:rPr lang="ru-RU" dirty="0">
                <a:latin typeface="Arial Black" panose="020B0A04020102020204" pitchFamily="34" charset="0"/>
              </a:rPr>
              <a:t>небе праздничный салют,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Arial Black" panose="020B0A04020102020204" pitchFamily="34" charset="0"/>
              </a:rPr>
              <a:t>Фейерверки там и тут.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Arial Black" panose="020B0A04020102020204" pitchFamily="34" charset="0"/>
              </a:rPr>
              <a:t>Поздравляет вся страна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Arial Black" panose="020B0A04020102020204" pitchFamily="34" charset="0"/>
              </a:rPr>
              <a:t>Славных ветеранов.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Arial Black" panose="020B0A04020102020204" pitchFamily="34" charset="0"/>
              </a:rPr>
              <a:t>А цветущая весна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Arial Black" panose="020B0A04020102020204" pitchFamily="34" charset="0"/>
              </a:rPr>
              <a:t>Дарит им тюльпаны,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Arial Black" panose="020B0A04020102020204" pitchFamily="34" charset="0"/>
              </a:rPr>
              <a:t>Дарит белую сирень.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Arial Black" panose="020B0A04020102020204" pitchFamily="34" charset="0"/>
              </a:rPr>
              <a:t>Что </a:t>
            </a:r>
            <a:r>
              <a:rPr lang="ru-RU" dirty="0" smtClean="0">
                <a:latin typeface="Arial Black" panose="020B0A04020102020204" pitchFamily="34" charset="0"/>
              </a:rPr>
              <a:t>за </a:t>
            </a:r>
            <a:r>
              <a:rPr lang="ru-RU" dirty="0">
                <a:latin typeface="Arial Black" panose="020B0A04020102020204" pitchFamily="34" charset="0"/>
              </a:rPr>
              <a:t>славный майский день</a:t>
            </a:r>
            <a:r>
              <a:rPr lang="ru-RU" dirty="0" smtClean="0">
                <a:latin typeface="Arial Black" panose="020B0A04020102020204" pitchFamily="34" charset="0"/>
              </a:rPr>
              <a:t>?</a:t>
            </a:r>
          </a:p>
          <a:p>
            <a:pPr algn="ctr">
              <a:lnSpc>
                <a:spcPct val="150000"/>
              </a:lnSpc>
            </a:pPr>
            <a:endParaRPr lang="ru-RU" dirty="0"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Arial Black" panose="020B0A04020102020204" pitchFamily="34" charset="0"/>
              </a:rPr>
              <a:t>(День победы) 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86" r="12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5533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785794"/>
          </a:xfrm>
        </p:spPr>
        <p:txBody>
          <a:bodyPr/>
          <a:lstStyle/>
          <a:p>
            <a:pPr algn="ctr"/>
            <a:r>
              <a:rPr lang="ru-RU" dirty="0" smtClean="0"/>
              <a:t>Салют победе 9 мая</a:t>
            </a:r>
            <a:endParaRPr lang="ru-RU" dirty="0"/>
          </a:p>
        </p:txBody>
      </p:sp>
      <p:pic>
        <p:nvPicPr>
          <p:cNvPr id="9" name="Содержимое 8" descr="img_27588087_5612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260" y="714356"/>
            <a:ext cx="8191525" cy="614364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24cc9e5070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87265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www.crr40.ru/vov/stichi-o-vov</a:t>
            </a:r>
            <a:endParaRPr lang="ru-RU" dirty="0" smtClean="0"/>
          </a:p>
          <a:p>
            <a:r>
              <a:rPr lang="en-US" dirty="0"/>
              <a:t>http://www.moi-detki.ru/detyam/detskie_stihi/505-detskie_stihi_k_dnyu_pobedy_9_maya.html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4161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364088" y="1628800"/>
            <a:ext cx="3429000" cy="192024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Кто был на </a:t>
            </a:r>
            <a:r>
              <a:rPr lang="ru-RU" dirty="0" smtClean="0">
                <a:latin typeface="Arial Black" panose="020B0A04020102020204" pitchFamily="34" charset="0"/>
              </a:rPr>
              <a:t>войне</a:t>
            </a:r>
            <a:endParaRPr lang="en-US" dirty="0" smtClean="0">
              <a:latin typeface="Arial Black" panose="020B0A04020102020204" pitchFamily="34" charset="0"/>
            </a:endParaRPr>
          </a:p>
          <a:p>
            <a:pPr algn="r"/>
            <a:r>
              <a:rPr lang="ru-RU" dirty="0" smtClean="0">
                <a:latin typeface="Arial Black" panose="020B0A04020102020204" pitchFamily="34" charset="0"/>
              </a:rPr>
              <a:t>Алексей Смирнов</a:t>
            </a:r>
            <a:endParaRPr lang="ru-RU" dirty="0">
              <a:latin typeface="Arial Black" panose="020B0A04020102020204" pitchFamily="34" charset="0"/>
            </a:endParaRPr>
          </a:p>
          <a:p>
            <a:pPr algn="ctr"/>
            <a:endParaRPr lang="ru-RU" dirty="0">
              <a:latin typeface="Arial Black" panose="020B0A04020102020204" pitchFamily="34" charset="0"/>
            </a:endParaRP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Дочь обратилась однажды ко мне: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- Папа, скажи мне, кто был на войне?</a:t>
            </a:r>
          </a:p>
          <a:p>
            <a:pPr algn="ctr"/>
            <a:endParaRPr lang="ru-RU" dirty="0">
              <a:latin typeface="Arial Black" panose="020B0A04020102020204" pitchFamily="34" charset="0"/>
            </a:endParaRPr>
          </a:p>
          <a:p>
            <a:pPr algn="ctr"/>
            <a:endParaRPr lang="ru-RU" dirty="0">
              <a:latin typeface="Arial Black" panose="020B0A04020102020204" pitchFamily="34" charset="0"/>
            </a:endParaRPr>
          </a:p>
          <a:p>
            <a:pPr algn="ctr"/>
            <a:endParaRPr lang="ru-RU" dirty="0">
              <a:latin typeface="Arial Black" panose="020B0A04020102020204" pitchFamily="34" charset="0"/>
            </a:endParaRPr>
          </a:p>
          <a:p>
            <a:pPr algn="ctr"/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75" r="14375"/>
          <a:stretch>
            <a:fillRect/>
          </a:stretch>
        </p:blipFill>
        <p:spPr>
          <a:xfrm>
            <a:off x="663575" y="1041400"/>
            <a:ext cx="4413250" cy="454818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20072" y="2996952"/>
            <a:ext cx="3598026" cy="1297494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ru-RU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 Black" panose="020B0A04020102020204" pitchFamily="34" charset="0"/>
              </a:rPr>
              <a:t>- </a:t>
            </a:r>
            <a:r>
              <a:rPr lang="ru-RU" dirty="0">
                <a:latin typeface="Arial Black" panose="020B0A04020102020204" pitchFamily="34" charset="0"/>
              </a:rPr>
              <a:t>Дедушка Лёня - военный пилот -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 Black" panose="020B0A04020102020204" pitchFamily="34" charset="0"/>
              </a:rPr>
              <a:t>В небе водил боевой самолёт.</a:t>
            </a:r>
          </a:p>
          <a:p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27" r="9827"/>
          <a:stretch>
            <a:fillRect/>
          </a:stretch>
        </p:blipFill>
        <p:spPr>
          <a:xfrm>
            <a:off x="663682" y="968994"/>
            <a:ext cx="4260206" cy="4260206"/>
          </a:xfrm>
        </p:spPr>
      </p:pic>
    </p:spTree>
    <p:extLst>
      <p:ext uri="{BB962C8B-B14F-4D97-AF65-F5344CB8AC3E}">
        <p14:creationId xmlns:p14="http://schemas.microsoft.com/office/powerpoint/2010/main" xmlns="" val="205120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92080" y="1772816"/>
            <a:ext cx="3429000" cy="2952328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Дедушка Женя </a:t>
            </a:r>
            <a:endParaRPr lang="ru-RU" dirty="0" smtClean="0"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десантником </a:t>
            </a:r>
            <a:r>
              <a:rPr lang="ru-RU" dirty="0">
                <a:latin typeface="Arial Black" panose="020B0A04020102020204" pitchFamily="34" charset="0"/>
              </a:rPr>
              <a:t>был</a:t>
            </a:r>
            <a:r>
              <a:rPr lang="ru-RU" dirty="0" smtClean="0">
                <a:latin typeface="Arial Black" panose="020B0A04020102020204" pitchFamily="34" charset="0"/>
              </a:rPr>
              <a:t>.</a:t>
            </a:r>
          </a:p>
          <a:p>
            <a:pPr algn="ctr"/>
            <a:endParaRPr lang="ru-RU" dirty="0">
              <a:latin typeface="Arial Black" panose="020B0A04020102020204" pitchFamily="34" charset="0"/>
            </a:endParaRP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Он вспоминать </a:t>
            </a:r>
            <a:endParaRPr lang="ru-RU" dirty="0" smtClean="0"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о </a:t>
            </a:r>
            <a:r>
              <a:rPr lang="ru-RU" dirty="0">
                <a:latin typeface="Arial Black" panose="020B0A04020102020204" pitchFamily="34" charset="0"/>
              </a:rPr>
              <a:t>войне не </a:t>
            </a:r>
            <a:r>
              <a:rPr lang="ru-RU" dirty="0" smtClean="0">
                <a:latin typeface="Arial Black" panose="020B0A04020102020204" pitchFamily="34" charset="0"/>
              </a:rPr>
              <a:t>любил</a:t>
            </a:r>
          </a:p>
          <a:p>
            <a:pPr algn="ctr"/>
            <a:endParaRPr lang="ru-RU" dirty="0"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И </a:t>
            </a:r>
            <a:r>
              <a:rPr lang="ru-RU" dirty="0">
                <a:latin typeface="Arial Black" panose="020B0A04020102020204" pitchFamily="34" charset="0"/>
              </a:rPr>
              <a:t>отвечал на вопросы мои:</a:t>
            </a:r>
          </a:p>
          <a:p>
            <a:pPr algn="ctr"/>
            <a:endParaRPr lang="ru-RU" dirty="0" smtClean="0"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- </a:t>
            </a:r>
            <a:r>
              <a:rPr lang="ru-RU" dirty="0">
                <a:latin typeface="Arial Black" panose="020B0A04020102020204" pitchFamily="34" charset="0"/>
              </a:rPr>
              <a:t>Очень тяжёлые были бои.</a:t>
            </a:r>
          </a:p>
          <a:p>
            <a:pPr algn="ctr"/>
            <a:endParaRPr lang="ru-RU" dirty="0" smtClean="0">
              <a:latin typeface="Arial Black" panose="020B0A04020102020204" pitchFamily="34" charset="0"/>
            </a:endParaRPr>
          </a:p>
          <a:p>
            <a:pPr algn="ctr"/>
            <a:endParaRPr lang="ru-RU" dirty="0">
              <a:latin typeface="Arial Black" panose="020B0A04020102020204" pitchFamily="34" charset="0"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01" r="110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81207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64088" y="1916832"/>
            <a:ext cx="3429000" cy="192024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atin typeface="Arial Black" panose="020B0A04020102020204" pitchFamily="34" charset="0"/>
              </a:rPr>
              <a:t>Бабушка Соня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трудилась врачом,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Arial Black" panose="020B0A04020102020204" pitchFamily="34" charset="0"/>
              </a:rPr>
              <a:t>Жизни спасала </a:t>
            </a:r>
            <a:endParaRPr lang="ru-RU" dirty="0" smtClean="0"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Arial Black" panose="020B0A04020102020204" pitchFamily="34" charset="0"/>
              </a:rPr>
              <a:t>бойцам </a:t>
            </a:r>
            <a:r>
              <a:rPr lang="ru-RU" dirty="0">
                <a:latin typeface="Arial Black" panose="020B0A04020102020204" pitchFamily="34" charset="0"/>
              </a:rPr>
              <a:t>под огнём.</a:t>
            </a:r>
          </a:p>
          <a:p>
            <a:pPr algn="ctr">
              <a:lnSpc>
                <a:spcPct val="150000"/>
              </a:lnSpc>
            </a:pPr>
            <a:endParaRPr lang="ru-RU" dirty="0"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66" r="135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05475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36096" y="1916832"/>
            <a:ext cx="3429000" cy="1920240"/>
          </a:xfrm>
        </p:spPr>
        <p:txBody>
          <a:bodyPr/>
          <a:lstStyle/>
          <a:p>
            <a:endParaRPr lang="ru-RU" dirty="0"/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Прадед </a:t>
            </a:r>
            <a:r>
              <a:rPr lang="ru-RU" dirty="0" smtClean="0">
                <a:latin typeface="Arial Black" panose="020B0A04020102020204" pitchFamily="34" charset="0"/>
              </a:rPr>
              <a:t>Алёша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холодной зимой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Бился с </a:t>
            </a:r>
            <a:r>
              <a:rPr lang="ru-RU" dirty="0" smtClean="0">
                <a:latin typeface="Arial Black" panose="020B0A04020102020204" pitchFamily="34" charset="0"/>
              </a:rPr>
              <a:t>врагами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под самой Москвой.</a:t>
            </a:r>
          </a:p>
          <a:p>
            <a:pPr algn="ctr"/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02" r="167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4445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64088" y="1844824"/>
            <a:ext cx="3429000" cy="192024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Arial Black" panose="020B0A04020102020204" pitchFamily="34" charset="0"/>
              </a:rPr>
              <a:t>Прадед Аркадий </a:t>
            </a:r>
            <a:endParaRPr lang="ru-RU" dirty="0" smtClean="0"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Arial Black" panose="020B0A04020102020204" pitchFamily="34" charset="0"/>
              </a:rPr>
              <a:t>погиб </a:t>
            </a:r>
            <a:r>
              <a:rPr lang="ru-RU" dirty="0">
                <a:latin typeface="Arial Black" panose="020B0A04020102020204" pitchFamily="34" charset="0"/>
              </a:rPr>
              <a:t>на войне.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Arial Black" panose="020B0A04020102020204" pitchFamily="34" charset="0"/>
              </a:rPr>
              <a:t>Родине все </a:t>
            </a:r>
            <a:endParaRPr lang="ru-RU" dirty="0" smtClean="0"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Arial Black" panose="020B0A04020102020204" pitchFamily="34" charset="0"/>
              </a:rPr>
              <a:t>послужили </a:t>
            </a:r>
            <a:r>
              <a:rPr lang="ru-RU" dirty="0">
                <a:latin typeface="Arial Black" panose="020B0A04020102020204" pitchFamily="34" charset="0"/>
              </a:rPr>
              <a:t>вполне.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54" r="166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6883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508104" y="1556792"/>
            <a:ext cx="3429000" cy="192024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dirty="0">
                <a:latin typeface="Arial Black" panose="020B0A04020102020204" pitchFamily="34" charset="0"/>
              </a:rPr>
              <a:t>Много с </a:t>
            </a:r>
            <a:r>
              <a:rPr lang="ru-RU" dirty="0" smtClean="0">
                <a:latin typeface="Arial Black" panose="020B0A04020102020204" pitchFamily="34" charset="0"/>
              </a:rPr>
              <a:t>войны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не вернулось людей.</a:t>
            </a:r>
          </a:p>
          <a:p>
            <a:pPr algn="ctr">
              <a:lnSpc>
                <a:spcPct val="150000"/>
              </a:lnSpc>
            </a:pPr>
            <a:r>
              <a:rPr lang="ru-RU" dirty="0">
                <a:latin typeface="Arial Black" panose="020B0A04020102020204" pitchFamily="34" charset="0"/>
              </a:rPr>
              <a:t>Легче ответить, </a:t>
            </a:r>
            <a:endParaRPr lang="ru-RU" dirty="0" smtClean="0"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 smtClean="0">
                <a:latin typeface="Arial Black" panose="020B0A04020102020204" pitchFamily="34" charset="0"/>
              </a:rPr>
              <a:t>кто </a:t>
            </a:r>
            <a:r>
              <a:rPr lang="ru-RU" dirty="0">
                <a:latin typeface="Arial Black" panose="020B0A04020102020204" pitchFamily="34" charset="0"/>
              </a:rPr>
              <a:t>не был на ней.</a:t>
            </a:r>
          </a:p>
          <a:p>
            <a:pPr algn="ctr">
              <a:lnSpc>
                <a:spcPct val="150000"/>
              </a:lnSpc>
            </a:pP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12" r="130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55262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64088" y="1916832"/>
            <a:ext cx="3429000" cy="1920240"/>
          </a:xfrm>
        </p:spPr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Май… Вовсю щебечут птицы,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И парад идёт в столице.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В орденах шагают деды.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Поздравляем с Днём Победы!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26" r="167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6081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388</TotalTime>
  <Words>205</Words>
  <Application>Microsoft Office PowerPoint</Application>
  <PresentationFormat>Экран (4:3)</PresentationFormat>
  <Paragraphs>63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Салют победе 9 мая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вов войны</dc:title>
  <dc:creator>NOX13</dc:creator>
  <cp:lastModifiedBy>1</cp:lastModifiedBy>
  <cp:revision>60</cp:revision>
  <dcterms:created xsi:type="dcterms:W3CDTF">2010-04-27T14:50:14Z</dcterms:created>
  <dcterms:modified xsi:type="dcterms:W3CDTF">2016-01-26T17:47:54Z</dcterms:modified>
</cp:coreProperties>
</file>