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64" r:id="rId4"/>
    <p:sldId id="260" r:id="rId5"/>
    <p:sldId id="265" r:id="rId6"/>
    <p:sldId id="269" r:id="rId7"/>
    <p:sldId id="270" r:id="rId8"/>
    <p:sldId id="272" r:id="rId9"/>
    <p:sldId id="271" r:id="rId10"/>
    <p:sldId id="273" r:id="rId11"/>
    <p:sldId id="274" r:id="rId12"/>
    <p:sldId id="275" r:id="rId13"/>
    <p:sldId id="27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F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B21CB-FF47-4E68-A1F5-21510453A608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5616" y="1412776"/>
            <a:ext cx="640871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Организация предметно развивающей среды по развитию речи ФГОС ДО</a:t>
            </a:r>
            <a:endParaRPr lang="ru-RU" sz="4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83768" y="5659507"/>
            <a:ext cx="43022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Воспитатель Лисовая В.В.</a:t>
            </a:r>
          </a:p>
          <a:p>
            <a:r>
              <a:rPr lang="ru-RU" dirty="0" smtClean="0"/>
              <a:t>2016год.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990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8012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Развивающая среда старшей группы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24744"/>
            <a:ext cx="8291264" cy="5001420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старшей группе продолжает совершенствоваться речь, в том числе и звуковая сторона, продолжает развиваться фонематический слух, совершенствуется грамматический строй речи. Дети сочиняют сказки, свободно пересказывают некоторые произведения. Помимо сюжетных и предметных картинок, картотеки игр по развитию речи, появляются схемы для звукового анализа слов, индивидуальные тетради для работы, фишки для обозначения гласных звуков, пособия необходимые для занятий по обучению грамоте, в групповой библиотеке можно сделать стеллаж для книг, на котором появляются разные словарики, справочная литература. Можно пополнять библиотеку книгами о достижениях в различных областях, знакомящие с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традициями и культурой страны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книжки-самоделки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791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Развивающая среда в подготовительной группе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24744"/>
            <a:ext cx="8219256" cy="5001419"/>
          </a:xfrm>
        </p:spPr>
        <p:txBody>
          <a:bodyPr>
            <a:no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Подготовительная к школе группа – последний год пребывания детей в детском саду. В этот период формируется мотивация обучения в школе, появляется потребность в знаниях и повышению познавательных интересов. В групповой библиотеке должно быть достаточное количество доступной справочной литературы по разным отраслям знаний, энциклопедии и атласы, географические карты и атласы, глобус, папки с разнообразными иллюстрациями к детским произведениям. Материалы для обводки, штриховки, тетради, шаблоны для работы простыми карандашами и ручками. Картотека разнообразных занимательных заданий: карточки с изображениями наложенных букв и цифр, изображения точками. Алгоритмы и схемы артикуляционных гимнастик (можно фото), зеркало. Начинается знакомство с гласными буквами, согласными, нужно отвести определённое место для изученных букв, касса букв, кубики с буквами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пособия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 окошечками, наглядные таблицы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-571500"/>
            <a:ext cx="8229600" cy="571500"/>
          </a:xfrm>
        </p:spPr>
        <p:txBody>
          <a:bodyPr>
            <a:normAutofit/>
          </a:bodyPr>
          <a:lstStyle/>
          <a:p>
            <a:endParaRPr lang="ru-RU" sz="28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548680"/>
            <a:ext cx="7211144" cy="3777283"/>
          </a:xfrm>
        </p:spPr>
        <p:txBody>
          <a:bodyPr>
            <a:normAutofit/>
          </a:bodyPr>
          <a:lstStyle/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В заключении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хочу сказать,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что построение предметной среды – это внешнее условие педагогического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процесса, позволяющее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организовывать самостоятельную деятельность ребенка и должна выполнять образовательную, воспитывающую, стимулирующую, организационную, коммуникативную функции. Но самое главное – она должна работать на развитие самостоятельности и самодеятельности ребенка.</a:t>
            </a:r>
          </a:p>
          <a:p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460188"/>
            <a:ext cx="4608512" cy="293975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818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052736"/>
            <a:ext cx="8229600" cy="1656184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СПАСИБО</a:t>
            </a:r>
            <a:b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ЗА ВНИМАНИЕ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564904"/>
            <a:ext cx="6192688" cy="328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2872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76673"/>
            <a:ext cx="741682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ПРИКАЗ МИНИСТЕРСТВА ОБРАЗОВАНИЯ И НАУКИ РОССИЙСКОЙ ФЕДЕРАЦИИ от 17 октября 2013 года N 1155 ОБ УТВЕРЖДЕНИИ ФЕДЕРАЛЬНОГО ГОСУДАРСТВЕННОГО ОБРАЗОВАТЕЛЬНОГО СТАНДАРТА ДОШКОЛЬНОГО ОБРАЗОВАНИЯ 2.6. Содержание Программы должно обеспечивать развитие личности, мотивации и способностей детей в различных видах деятельности и охватывать следующие структурные единицы, представляющие определенные направления развития и образования детей (далее - образовательные области):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Речевое развитие включает владение речью как средством общения и культуры; обогащение активного словаря; развитие связной, грамматически правильной диалогической и монологической речи; развитие речевого творчества; развитие звуковой и интонационной культуры речи, фонематического слуха; знакомство с книжной культурой, детской литературой, понимание на слух текстов различных жанров детской литературы; формирование звуковой аналитико-синтетической активности как предпосылки обучения грамоте. </a:t>
            </a:r>
          </a:p>
        </p:txBody>
      </p:sp>
    </p:spTree>
    <p:extLst>
      <p:ext uri="{BB962C8B-B14F-4D97-AF65-F5344CB8AC3E}">
        <p14:creationId xmlns:p14="http://schemas.microsoft.com/office/powerpoint/2010/main" val="293827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620688"/>
            <a:ext cx="777686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Речевое направление может рассматриваться как основа для полноценного развития личности каждого малыша. Дошкольный возраст является самым благоприятным для формирования основных речевых навыков. От качества речи, умения пользоваться ею в игре, на занятиях, в других видах деятельности зависит успешность ребёнка, его приятие сверстниками, а в дальнейшем – полноценное обучение в школе. </a:t>
            </a:r>
          </a:p>
        </p:txBody>
      </p:sp>
    </p:spTree>
    <p:extLst>
      <p:ext uri="{BB962C8B-B14F-4D97-AF65-F5344CB8AC3E}">
        <p14:creationId xmlns:p14="http://schemas.microsoft.com/office/powerpoint/2010/main" val="122374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548680"/>
            <a:ext cx="6984776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Одним из условий полноценного речевого развития детей является грамотно организованная развивающая предметно- пространственная среда в ДОУ.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1.Среда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должна быть содержательно-насыщенной, т.е. должна соответствовать возрастным возможностям детей и содержанию Программы. Организация образовательного пространства и разнообразие материалов должны обеспечивать активность всех воспитанников в разных видах деятельности.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2.Среда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должна быть трансформируемой, что предполагает возможность её изменений в зависимости от образовательной ситуации, в том числе от меняющихся интересов и возможностей детей.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3.Среда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должна быть полифункциональной, что предполагает возможность использования полифункциональных предметов в разных видах детской активности.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612845"/>
            <a:ext cx="662473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4.Среда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должна быть вариативной, что предполагает наличие различных пространств, а также разнообразных материалов, игр, игрушек и оборудования; периодическую сменяемость игрового материала, появление новых предметов, стимулирующих активность детей.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5.Среда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должна быть доступной, что предполагает свободный доступ детей, в том числе детей с ограниченными возможностями здоровья, к играм, игрушкам, материалам, пособиям; исправность и сохранность материалов и оборудования.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6.Среда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должна быть безопасной, что предполагает соответствие всех ее элементов требованиям по обеспечению надежности и безопасности их использования.</a:t>
            </a:r>
          </a:p>
        </p:txBody>
      </p:sp>
    </p:spTree>
    <p:extLst>
      <p:ext uri="{BB962C8B-B14F-4D97-AF65-F5344CB8AC3E}">
        <p14:creationId xmlns:p14="http://schemas.microsoft.com/office/powerpoint/2010/main" val="410095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9208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Развивающая среда в первой младшей группе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525963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группе должны быть яркие игрушки разных размеров, предметные картинки, картинки с доступным для детей сюжетом, книги для чтения 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рассматривания.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65" y="2852936"/>
            <a:ext cx="4729706" cy="354940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895" y="3068960"/>
            <a:ext cx="4283969" cy="360997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287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Развивающая среда во второй младшей группе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124744"/>
            <a:ext cx="8147248" cy="5001419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группе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уже можно выделять отдельную зону с играми и материалами по развитию речи. Сюда могут помещаться наборы игрушек и предметных картинок для уточнения произношения и звукоподражания,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сюжетные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картинки по – изучаемым темам, игры на развитие правильного дыхания, дидактические игры типа «Лото», «Парные картинки», «Разрезные картинки». Игры на формирование грамматического строя речи (на различение форм ед. и мн. числа) Необходимо помнить о том, что развитие речи напрямую связано с развитием мелкой моторики руки, поэтому в группе должно быть много игрушек,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направленных на мелкую моторику. Развитию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речи помогает театральная деятельность. Для этого в группе есть отдельно оформленное, загадочное место театра. Маленькие ширмы,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коврограф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плоскостной театр, кукольный, на палочках и т.д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Костюмы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маски, шапочки для разыгрывания сказок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,сюжетно ролевых игр. Красочные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книг со знакомыми сюжетами для рассматривания. </a:t>
            </a:r>
          </a:p>
        </p:txBody>
      </p:sp>
    </p:spTree>
    <p:extLst>
      <p:ext uri="{BB962C8B-B14F-4D97-AF65-F5344CB8AC3E}">
        <p14:creationId xmlns:p14="http://schemas.microsoft.com/office/powerpoint/2010/main" val="225015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418" y="3310667"/>
            <a:ext cx="3839972" cy="3225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5669" y="3140968"/>
            <a:ext cx="4038600" cy="300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550" y="284521"/>
            <a:ext cx="4032448" cy="3026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2350" y="78331"/>
            <a:ext cx="2120940" cy="3062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5263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Развивающая среда средней группы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Развивающая среда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средней группы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должна сохранять некоторый черты младшей группы и в то же время иметь свою изюминку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Фотографии и символы для заданий; различные мозаики ,шнуровки.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Для развития дыхания: свистки, дудки, воздушные шары, мыльные пузыри, перышки и сухие лепестки.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Картотеки: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чистоговорок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потешек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скороговорок.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Картотеки игр по развитию речи.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Настольно -печатные дидактические игры по развитию речи.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Схемы для составления  описательных рассказов.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Наборы картинок на определённый звук, фишки определяющие мягкость и твердость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Детские книги, журналы, энциклопедии, а также картины и репродукции художников (меняются).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89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5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E36C09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</TotalTime>
  <Words>989</Words>
  <Application>Microsoft Office PowerPoint</Application>
  <PresentationFormat>Экран (4:3)</PresentationFormat>
  <Paragraphs>32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Развивающая среда в первой младшей группе</vt:lpstr>
      <vt:lpstr>Развивающая среда во второй младшей группе</vt:lpstr>
      <vt:lpstr>Презентация PowerPoint</vt:lpstr>
      <vt:lpstr>Развивающая среда средней группы</vt:lpstr>
      <vt:lpstr>Развивающая среда старшей группы</vt:lpstr>
      <vt:lpstr>Развивающая среда в подготовительной группе</vt:lpstr>
      <vt:lpstr>Презентация PowerPoint</vt:lpstr>
      <vt:lpstr>СПАСИБО  ЗА ВНИМАНИЕ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1</cp:lastModifiedBy>
  <cp:revision>15</cp:revision>
  <dcterms:created xsi:type="dcterms:W3CDTF">2014-06-15T09:49:01Z</dcterms:created>
  <dcterms:modified xsi:type="dcterms:W3CDTF">2016-01-17T11:55:38Z</dcterms:modified>
</cp:coreProperties>
</file>