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9" r:id="rId7"/>
    <p:sldId id="271" r:id="rId8"/>
    <p:sldId id="263" r:id="rId9"/>
    <p:sldId id="275" r:id="rId10"/>
    <p:sldId id="265" r:id="rId11"/>
    <p:sldId id="264" r:id="rId12"/>
    <p:sldId id="266" r:id="rId13"/>
    <p:sldId id="276" r:id="rId14"/>
    <p:sldId id="27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B09D9-1C77-4DC0-B5BA-0BBA53F3B8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0C113-A13C-4F96-A447-E27FE941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6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C113-A13C-4F96-A447-E27FE94189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C113-A13C-4F96-A447-E27FE94189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1279213"/>
            <a:ext cx="54726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тему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ЗИМУЮЩИЕ  ПТИЦЫ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(вторая младшая группа)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9691" y="405476"/>
            <a:ext cx="846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Муниципальное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бюджетное дошкольное образовательное  учреждение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детский сад комбинированного вида № 61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г. </a:t>
            </a:r>
            <a:r>
              <a:rPr lang="ru-RU" b="1" dirty="0" smtClean="0">
                <a:latin typeface="Arial" pitchFamily="34" charset="0"/>
              </a:rPr>
              <a:t>Миасса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2926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</a:t>
            </a:r>
            <a:r>
              <a:rPr lang="ru-RU" sz="1600" b="1" dirty="0" smtClean="0">
                <a:latin typeface="Arial" pitchFamily="34" charset="0"/>
              </a:rPr>
              <a:t>Подготовили</a:t>
            </a:r>
            <a:r>
              <a:rPr lang="ru-RU" sz="1600" b="1" dirty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воспитатели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 </a:t>
            </a:r>
            <a:r>
              <a:rPr lang="ru-RU" sz="1600" dirty="0" smtClean="0">
                <a:latin typeface="Arial" pitchFamily="34" charset="0"/>
              </a:rPr>
              <a:t>Тихонова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>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 Трусова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Е. 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      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400600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0"/>
            <a:ext cx="412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CIM\101OLYMP\SDC107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1713" y="3703339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H:\DCIM\101OLYMP\SDC107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5140" y="76470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0" y="3674488"/>
            <a:ext cx="3749344" cy="2812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13" y="747190"/>
            <a:ext cx="3574743" cy="275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7136" y="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4775"/>
            <a:ext cx="38884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84775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811654"/>
            <a:ext cx="3960440" cy="286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:\DCIM\101OLYMP\SDC106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005634"/>
            <a:ext cx="3480387" cy="2610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408379" cy="2556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43" y="3719985"/>
            <a:ext cx="4176464" cy="313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080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 гимнастика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4" y="1412776"/>
            <a:ext cx="3302140" cy="2476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16" y="1401735"/>
            <a:ext cx="3316860" cy="2487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89040"/>
            <a:ext cx="3959424" cy="2969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343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4383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кормили птиц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048000" cy="1908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863413" cy="2897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239344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163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этап – результативный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H:\DCIM\101OLYMP\SDC107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03143" y="2329305"/>
            <a:ext cx="4536504" cy="3567543"/>
          </a:xfrm>
          <a:prstGeom prst="rect">
            <a:avLst/>
          </a:prstGeom>
          <a:noFill/>
        </p:spPr>
      </p:pic>
      <p:pic>
        <p:nvPicPr>
          <p:cNvPr id="1027" name="Picture 3" descr="H:\DCIM\101OLYMP\SDC10704.JP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 rot="5400000">
            <a:off x="4020200" y="2612648"/>
            <a:ext cx="4536504" cy="30008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систематизация методического материала по теме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18864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выставка детских работ и работ совместно с родителями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00084"/>
            <a:ext cx="37444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19316"/>
            <a:ext cx="3718773" cy="278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648405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504" y="-36676"/>
            <a:ext cx="892899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познавательно-творческий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групповой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– 4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педагоги, родители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/>
              <a:t>В </a:t>
            </a:r>
            <a:r>
              <a:rPr lang="ru-RU" sz="2400" dirty="0"/>
              <a:t>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pPr fontAlgn="base"/>
            <a:r>
              <a:rPr lang="ru-RU" sz="2400" dirty="0"/>
              <a:t>Туго приходится братьям нашим меньшим – против них объединяются холод и голод. Но зимой для птиц, особенно маленьких, с быстрым обменом веществ, самое неприятное – голод. При наличии пищи птицы переносят даже сильные морозы.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276475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8268" y="2060848"/>
            <a:ext cx="88569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пособствовать накоплению ребенком ярких впечатлений о природе, обогащая представления детей о зимующих птицах,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встречающихся в ближайшем окружении.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1.Закрепить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зимующих птицах, о роли человека в жизни зимующих птиц.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2.Пополнить развивающую среду группы материалами и оборудованием по теме проекта.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3.Воспитывать желание помогать птицам в трудное для них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768752" cy="253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     </a:t>
            </a:r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 дидактического материала, наглядных пособий (книги, картины, настольные игры).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 художественной литературы: стихов, загадок, рассказов по теме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-подготовка информации в родительском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уголке.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0100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  практический: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-включение в воспитательно-образовательный процесс методов и приёмов направленных на обогащение знаний дошкольников о зимующих птицах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1900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итоговый: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-оформление результата проекта в виде презентации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-выставка детских работ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-систематизация материала и создание папки по лексической теме «Зимующие птицы»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31124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Предметно-развивающее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пространство по теме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:\DCIM\101OLYMP\SDC106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72517" y="2960949"/>
            <a:ext cx="3960441" cy="3024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H:\DCIM\101OLYMP\SDC106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4437112"/>
            <a:ext cx="4644008" cy="2230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9003" y="807099"/>
            <a:ext cx="3744416" cy="307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0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этап - практический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files.web2edu.ru/40f99cd1-2010-4836-b2e4-23c81161846d/ffeb95ba-e796-446a-ac90-771346be5413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211743" y="1268759"/>
            <a:ext cx="2736304" cy="198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856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95" y="3487125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508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:\DCIM\101OLYMP\SDC106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0165" y="1190404"/>
            <a:ext cx="2739774" cy="2320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H:\DCIM\101OLYMP\SDC106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224314" y="4125012"/>
            <a:ext cx="2904746" cy="2232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:\DCIM\101OLYMP\SDC106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3145175" y="2623577"/>
            <a:ext cx="2880321" cy="2186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H:\DCIM\101OLYMP\SDC107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568550">
            <a:off x="6208881" y="1287610"/>
            <a:ext cx="2376264" cy="1791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H:\DCIM\101OLYMP\SDC107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093755">
            <a:off x="420582" y="4351812"/>
            <a:ext cx="2521057" cy="1841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70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Рассматривание и беседы по сюжетным картинам </a:t>
            </a:r>
          </a:p>
        </p:txBody>
      </p:sp>
      <p:pic>
        <p:nvPicPr>
          <p:cNvPr id="8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57548" y="1259476"/>
            <a:ext cx="1577150" cy="2027766"/>
          </a:xfrm>
          <a:prstGeom prst="rect">
            <a:avLst/>
          </a:prstGeom>
          <a:noFill/>
        </p:spPr>
      </p:pic>
      <p:pic>
        <p:nvPicPr>
          <p:cNvPr id="9" name="Picture 11" descr="http://www.schoolpress.ru/upload/iblock/6f3/1976%20raz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412776"/>
            <a:ext cx="1911485" cy="170483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0" y="3618000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39" y="3618000"/>
            <a:ext cx="3905929" cy="323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1"/>
            <a:ext cx="381642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7496" y="83671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Рассматривание моделей птиц </a:t>
            </a:r>
          </a:p>
        </p:txBody>
      </p:sp>
      <p:pic>
        <p:nvPicPr>
          <p:cNvPr id="2050" name="Picture 2" descr="H:\DCIM\101OLYMP\SDC107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432048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H:\DCIM\101OLYMP\SDC107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708920"/>
            <a:ext cx="5076056" cy="3807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83064" y="3861552"/>
            <a:ext cx="208924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690</TotalTime>
  <Words>300</Words>
  <Application>Microsoft Office PowerPoint</Application>
  <PresentationFormat>Экран (4:3)</PresentationFormat>
  <Paragraphs>54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Aleksandr</cp:lastModifiedBy>
  <cp:revision>46</cp:revision>
  <dcterms:created xsi:type="dcterms:W3CDTF">2014-01-20T08:58:24Z</dcterms:created>
  <dcterms:modified xsi:type="dcterms:W3CDTF">2016-03-15T16:58:48Z</dcterms:modified>
</cp:coreProperties>
</file>