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1" r:id="rId6"/>
    <p:sldId id="269" r:id="rId7"/>
    <p:sldId id="271" r:id="rId8"/>
    <p:sldId id="263" r:id="rId9"/>
    <p:sldId id="275" r:id="rId10"/>
    <p:sldId id="265" r:id="rId11"/>
    <p:sldId id="264" r:id="rId12"/>
    <p:sldId id="266" r:id="rId13"/>
    <p:sldId id="276" r:id="rId14"/>
    <p:sldId id="277" r:id="rId15"/>
    <p:sldId id="268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B09D9-1C77-4DC0-B5BA-0BBA53F3B852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0C113-A13C-4F96-A447-E27FE94189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86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0C113-A13C-4F96-A447-E27FE94189F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910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0C113-A13C-4F96-A447-E27FE94189F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91680" y="1279213"/>
            <a:ext cx="5472608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ПРОЕКТ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тему</a:t>
            </a:r>
            <a:r>
              <a:rPr lang="ru-RU" sz="24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ЗИМУЮЩИЕ  ПТИЦЫ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(вторая младшая группа)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39691" y="405476"/>
            <a:ext cx="8464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Муниципальное</a:t>
            </a:r>
            <a:r>
              <a:rPr kumimoji="0" lang="ru-RU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бюджетное дошкольное образовательное  учреждение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детский сад комбинированного вида № 61</a:t>
            </a:r>
            <a:r>
              <a:rPr kumimoji="0" lang="ru-RU" sz="1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г. </a:t>
            </a:r>
            <a:r>
              <a:rPr lang="ru-RU" b="1" dirty="0" smtClean="0">
                <a:latin typeface="Arial" pitchFamily="34" charset="0"/>
              </a:rPr>
              <a:t>Миасса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5429264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                         </a:t>
            </a:r>
            <a:r>
              <a:rPr lang="ru-RU" sz="1600" b="1" dirty="0" smtClean="0">
                <a:latin typeface="Arial" pitchFamily="34" charset="0"/>
              </a:rPr>
              <a:t>Подготовили</a:t>
            </a:r>
            <a:r>
              <a:rPr lang="ru-RU" sz="1600" b="1" dirty="0">
                <a:latin typeface="Arial" pitchFamily="34" charset="0"/>
              </a:rPr>
              <a:t> </a:t>
            </a:r>
            <a:r>
              <a:rPr lang="ru-RU" sz="1600" b="1" dirty="0" smtClean="0">
                <a:latin typeface="Arial" pitchFamily="34" charset="0"/>
              </a:rPr>
              <a:t>воспитатели</a:t>
            </a:r>
            <a:endParaRPr kumimoji="0" lang="ru-RU" sz="16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                               </a:t>
            </a:r>
            <a:r>
              <a:rPr lang="ru-RU" sz="1600" dirty="0" smtClean="0">
                <a:latin typeface="Arial" pitchFamily="34" charset="0"/>
              </a:rPr>
              <a:t>Тихонова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</a:rPr>
              <a:t>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.А.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                                Трусова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Е. В.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        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708920"/>
            <a:ext cx="5400600" cy="2808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07504" y="-36676"/>
            <a:ext cx="892899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 проекта: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познавательно-творческий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групповой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Продолжительность проекта: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краткосрочный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Возраст детей: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 – 4 года.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Участники проекта:</a:t>
            </a: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дети, педагоги, родители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Актуальность</a:t>
            </a:r>
            <a:endParaRPr lang="ru-RU" sz="2400" b="1" u="sng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dirty="0" smtClean="0"/>
              <a:t>В </a:t>
            </a:r>
            <a:r>
              <a:rPr lang="ru-RU" sz="2400" dirty="0"/>
              <a:t>холодное время года перед зимующими птицами встают жизненно важные вопросы: как прокормиться. Доступной пищи становится значительно меньше, но потребность в ней возрастает. Иногда естественный корм становится практически недоступным, поэтому многие птицы не могут пережить зиму и погибают.</a:t>
            </a:r>
          </a:p>
          <a:p>
            <a:pPr fontAlgn="base"/>
            <a:r>
              <a:rPr lang="ru-RU" sz="2400" dirty="0"/>
              <a:t>Туго приходится братьям нашим меньшим – против них объединяются холод и голод. Но зимой для птиц, особенно маленьких, с быстрым обменом веществ, самое неприятное – голод. При наличии пищи птицы переносят даже сильные морозы.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88640"/>
            <a:ext cx="2276475" cy="2009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8268" y="2060848"/>
            <a:ext cx="885698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проекта: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пособствовать накоплению ребенком ярких впечатлений о природе, обогащая представления детей о зимующих птицах,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встречающихся в ближайшем окружении.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Задачи проекта: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1.Закрепить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детей о зимующих птицах, о роли человека в жизни зимующих птиц.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2.Пополнить развивающую среду группы материалами и оборудованием по теме проекта.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3.Воспитывать желание помогать птицам в трудное для них время.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0"/>
            <a:ext cx="6768752" cy="253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     </a:t>
            </a:r>
            <a:r>
              <a:rPr lang="ru-RU" b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Этапы реализации проекта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 этап подготовительный: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-подбор дидактического материала, наглядных пособий (книги, картины, настольные игры).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-подбор художественной литературы: стихов, загадок, рассказов по теме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-подготовка информации в родительском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уголке.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501008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 этап  практический: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-включение в воспитательно-образовательный процесс методов и приёмов направленных на обогащение знаний дошкольников о зимующих птицах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919008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 этап итоговый: 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-оформление результата проекта в виде презентации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-выставка детских работ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-систематизация материала и создание папки по лексической теме «Зимующие птицы»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4311245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 этап подготовительный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Предметно-развивающее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пространство по теме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:\DCIM\101OLYMP\SDC1069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72517" y="2960949"/>
            <a:ext cx="3960441" cy="30243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436" name="Picture 4" descr="H:\DCIM\101OLYMP\SDC1069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95936" y="4437112"/>
            <a:ext cx="4644008" cy="22308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99003" y="807099"/>
            <a:ext cx="3744416" cy="30783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0"/>
            <a:ext cx="66247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2 этап - практический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548680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Рассматривание иллюстраций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files.web2edu.ru/40f99cd1-2010-4836-b2e4-23c81161846d/ffeb95ba-e796-446a-ac90-771346be5413.jpg"/>
          <p:cNvPicPr>
            <a:picLocks noChangeAspect="1" noChangeArrowheads="1"/>
          </p:cNvPicPr>
          <p:nvPr/>
        </p:nvPicPr>
        <p:blipFill>
          <a:blip r:embed="rId2" cstate="screen">
            <a:lum contrast="30000"/>
          </a:blip>
          <a:srcRect/>
          <a:stretch>
            <a:fillRect/>
          </a:stretch>
        </p:blipFill>
        <p:spPr bwMode="auto">
          <a:xfrm>
            <a:off x="3211743" y="1268759"/>
            <a:ext cx="2736304" cy="198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9856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895" y="3487125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260648"/>
            <a:ext cx="65088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Чтение художественной литературы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H:\DCIM\101OLYMP\SDC1069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-30165" y="1190404"/>
            <a:ext cx="2739774" cy="23204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5" descr="H:\DCIM\101OLYMP\SDC1069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5400000">
            <a:off x="6224314" y="4125012"/>
            <a:ext cx="2904746" cy="22328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H:\DCIM\101OLYMP\SDC1069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3145175" y="2623577"/>
            <a:ext cx="2880321" cy="21869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6" descr="H:\DCIM\101OLYMP\SDC1070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6568550">
            <a:off x="6208881" y="1287610"/>
            <a:ext cx="2376264" cy="17919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0" name="Picture 2" descr="H:\DCIM\101OLYMP\SDC1070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7093755">
            <a:off x="420582" y="4351812"/>
            <a:ext cx="2521057" cy="18412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188640"/>
            <a:ext cx="87073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Рассматривание и беседы по сюжетным картинам </a:t>
            </a:r>
          </a:p>
        </p:txBody>
      </p:sp>
      <p:pic>
        <p:nvPicPr>
          <p:cNvPr id="8" name="Picture 9" descr="G:\Направление работы\ЛЕКСИЧЕСКИЕ ТЕМЫ\Птицы\Картинки\безымянный3.bmp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6957548" y="1259476"/>
            <a:ext cx="1577150" cy="2027766"/>
          </a:xfrm>
          <a:prstGeom prst="rect">
            <a:avLst/>
          </a:prstGeom>
          <a:noFill/>
        </p:spPr>
      </p:pic>
      <p:pic>
        <p:nvPicPr>
          <p:cNvPr id="9" name="Picture 11" descr="http://www.schoolpress.ru/upload/iblock/6f3/1976%20razv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95536" y="1412776"/>
            <a:ext cx="1911485" cy="1704838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0" y="3618000"/>
            <a:ext cx="4320000" cy="32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239" y="3618000"/>
            <a:ext cx="3905929" cy="3239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908721"/>
            <a:ext cx="3816424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607496" y="836712"/>
            <a:ext cx="4536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Рассматривание моделей птиц </a:t>
            </a:r>
          </a:p>
        </p:txBody>
      </p:sp>
      <p:pic>
        <p:nvPicPr>
          <p:cNvPr id="2050" name="Picture 2" descr="H:\DCIM\101OLYMP\SDC1070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5536" y="404664"/>
            <a:ext cx="4320480" cy="3240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51" name="Picture 3" descr="H:\DCIM\101OLYMP\SDC1070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63888" y="2708920"/>
            <a:ext cx="5076056" cy="38070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9" descr="G:\Направление работы\ЛЕКСИЧЕСКИЕ ТЕМЫ\Птицы\Картинки\безымянный3.bmp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6200000">
            <a:off x="683064" y="3861552"/>
            <a:ext cx="2089240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83768" y="0"/>
            <a:ext cx="41266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Дидактические игры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:\DCIM\101OLYMP\SDC1072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01713" y="3703339"/>
            <a:ext cx="3672408" cy="2754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H:\DCIM\101OLYMP\SDC1074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05140" y="764704"/>
            <a:ext cx="3528392" cy="2646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40" y="3674488"/>
            <a:ext cx="3749344" cy="28120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713" y="747190"/>
            <a:ext cx="3574743" cy="2755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67136" y="0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Художественное творчество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84775"/>
            <a:ext cx="3888432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84775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7" y="3811654"/>
            <a:ext cx="3960440" cy="28654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9712" y="188640"/>
            <a:ext cx="489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Конструирование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H:\DCIM\101OLYMP\SDC1068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4048" y="1005634"/>
            <a:ext cx="3480387" cy="26102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3408379" cy="25562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143" y="3719985"/>
            <a:ext cx="4176464" cy="31323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548680"/>
            <a:ext cx="5080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Пальчиковая  гимнастика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34" y="1412776"/>
            <a:ext cx="3302140" cy="24766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516" y="1401735"/>
            <a:ext cx="3316860" cy="24876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789040"/>
            <a:ext cx="3959424" cy="29695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7343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620688"/>
            <a:ext cx="43835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мы кормили птиц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268760"/>
            <a:ext cx="3048000" cy="19080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01008"/>
            <a:ext cx="3863413" cy="28975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645024"/>
            <a:ext cx="3239344" cy="26642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61630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88640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 этап – результативный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1026" name="Picture 2" descr="H:\DCIM\101OLYMP\SDC107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703143" y="2329305"/>
            <a:ext cx="4536504" cy="3567543"/>
          </a:xfrm>
          <a:prstGeom prst="rect">
            <a:avLst/>
          </a:prstGeom>
          <a:noFill/>
        </p:spPr>
      </p:pic>
      <p:pic>
        <p:nvPicPr>
          <p:cNvPr id="1027" name="Picture 3" descr="H:\DCIM\101OLYMP\SDC10704.JPG"/>
          <p:cNvPicPr>
            <a:picLocks noChangeAspect="1" noChangeArrowheads="1"/>
          </p:cNvPicPr>
          <p:nvPr/>
        </p:nvPicPr>
        <p:blipFill>
          <a:blip r:embed="rId3" cstate="screen">
            <a:lum contrast="40000"/>
          </a:blip>
          <a:srcRect/>
          <a:stretch>
            <a:fillRect/>
          </a:stretch>
        </p:blipFill>
        <p:spPr bwMode="auto">
          <a:xfrm rot="5400000">
            <a:off x="4020200" y="2612648"/>
            <a:ext cx="4536504" cy="300085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764704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систематизация методического материала по теме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15816" y="188640"/>
            <a:ext cx="5832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выставка детских работ и работ совместно с родителями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00084"/>
            <a:ext cx="3744416" cy="28083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1119316"/>
            <a:ext cx="3718773" cy="27890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05064"/>
            <a:ext cx="3648405" cy="273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690</TotalTime>
  <Words>300</Words>
  <Application>Microsoft Office PowerPoint</Application>
  <PresentationFormat>Экран (4:3)</PresentationFormat>
  <Paragraphs>54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Aleksandr</cp:lastModifiedBy>
  <cp:revision>46</cp:revision>
  <dcterms:created xsi:type="dcterms:W3CDTF">2014-01-20T08:58:24Z</dcterms:created>
  <dcterms:modified xsi:type="dcterms:W3CDTF">2016-03-15T16:58:48Z</dcterms:modified>
</cp:coreProperties>
</file>