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92" autoAdjust="0"/>
  </p:normalViewPr>
  <p:slideViewPr>
    <p:cSldViewPr>
      <p:cViewPr>
        <p:scale>
          <a:sx n="81" d="100"/>
          <a:sy n="81" d="100"/>
        </p:scale>
        <p:origin x="-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FDF210-79D7-4408-A4D1-AE418875984C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EF1BDD-75B7-475B-9091-21307B2197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40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МДОУ Двуреченский детский сад общеразвивающего вида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416824" cy="4320480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Организация двигательной активности детей на прогулочном участке в зимний период</a:t>
            </a:r>
            <a:endParaRPr lang="ru-RU" sz="2800" dirty="0"/>
          </a:p>
          <a:p>
            <a:r>
              <a:rPr lang="ru-RU" sz="2800" dirty="0" smtClean="0"/>
              <a:t>«Снежный городок - 2014 г</a:t>
            </a:r>
            <a:r>
              <a:rPr lang="ru-RU" sz="2800" dirty="0" smtClean="0"/>
              <a:t>.»</a:t>
            </a:r>
          </a:p>
          <a:p>
            <a:r>
              <a:rPr lang="ru-RU" sz="2800" dirty="0" smtClean="0"/>
              <a:t>Тема</a:t>
            </a:r>
            <a:r>
              <a:rPr lang="ru-RU" sz="2800" dirty="0" smtClean="0"/>
              <a:t>: «Транспорт</a:t>
            </a:r>
            <a:r>
              <a:rPr lang="ru-RU" sz="2800" dirty="0" smtClean="0"/>
              <a:t>»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r"/>
            <a:r>
              <a:rPr lang="ru-RU" sz="2800" dirty="0" smtClean="0"/>
              <a:t>     </a:t>
            </a:r>
            <a:r>
              <a:rPr lang="ru-RU" sz="2400" dirty="0" smtClean="0"/>
              <a:t>Средняя группа </a:t>
            </a:r>
          </a:p>
          <a:p>
            <a:pPr algn="r"/>
            <a:r>
              <a:rPr lang="ru-RU" sz="2400" dirty="0" smtClean="0"/>
              <a:t>«Почемучки»</a:t>
            </a:r>
          </a:p>
          <a:p>
            <a:pPr algn="r"/>
            <a:r>
              <a:rPr lang="ru-RU" sz="2400" dirty="0" smtClean="0"/>
              <a:t>Воспитатели: Сысой И.М., </a:t>
            </a:r>
            <a:r>
              <a:rPr lang="en-US" sz="2400" dirty="0" smtClean="0"/>
              <a:t>II </a:t>
            </a:r>
            <a:r>
              <a:rPr lang="ru-RU" sz="2400" dirty="0" smtClean="0"/>
              <a:t> кв. кат.,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</a:t>
            </a:r>
            <a:r>
              <a:rPr lang="ru-RU" sz="2400" dirty="0" err="1" smtClean="0"/>
              <a:t>Смолякова</a:t>
            </a:r>
            <a:r>
              <a:rPr lang="ru-RU" sz="2400" dirty="0" smtClean="0"/>
              <a:t> Л.В.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96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Тут же мы увидим танк, с пушкой грозной впереди, с ним ребята не шути!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05378" cy="45040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93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Есть и крепость, чтоб снежки мы кидали от души.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500540" cy="4281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25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962672" cy="61870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Паровозик- 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Паровозыч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улыбаясь нас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     встречает,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Прокатиться с 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ветерком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Он ребяток  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приглашает.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29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192" y="338328"/>
            <a:ext cx="2664296" cy="56109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Мы построили ракету –   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улетим на ней   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        сейчас.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Пусть высоко и далеко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унесет ракета  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             нас.</a:t>
            </a:r>
            <a:r>
              <a:rPr lang="ru-RU" sz="2800" dirty="0" smtClean="0"/>
              <a:t>,  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041793" cy="47473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89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А вот чудо-самолет,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                          управляет им пилот,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Поскорее пристегнись –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                         полетели птицей ввысь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683920" cy="4262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5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Эй!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 С дороги!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             Берегись!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Катимся мы с горки вниз!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889665" cy="3667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4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дорожкам ты пройди, равновесие держи…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800533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47096" y="-15437096"/>
            <a:ext cx="3504389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0" y="-77796024"/>
            <a:ext cx="3504389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6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876470" cy="4407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94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Ну, а если вдруг устал, </a:t>
            </a:r>
            <a:br>
              <a:rPr lang="ru-RU" sz="3600" dirty="0" smtClean="0"/>
            </a:br>
            <a:r>
              <a:rPr lang="ru-RU" sz="3600" dirty="0" smtClean="0"/>
              <a:t>то присядь ты на диван</a:t>
            </a: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88505" cy="4641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08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Вам, родители, спасибо!</a:t>
            </a:r>
            <a:br>
              <a:rPr lang="ru-RU" sz="3200" dirty="0" smtClean="0"/>
            </a:br>
            <a:r>
              <a:rPr lang="ru-RU" sz="3200" dirty="0" smtClean="0"/>
              <a:t>постарались для ребят.</a:t>
            </a:r>
            <a:br>
              <a:rPr lang="ru-RU" sz="3200" dirty="0" smtClean="0"/>
            </a:br>
            <a:r>
              <a:rPr lang="ru-RU" sz="3200" dirty="0" smtClean="0"/>
              <a:t>Рада-рада детвора, нам уже гулять пора!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280586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34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i="1" dirty="0"/>
              <a:t>Вот зима пришла. Ура!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/>
              <a:t>Очень рада детвора.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0473" cy="4425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3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08911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/>
              <a:t>             Чтобы </a:t>
            </a:r>
            <a:r>
              <a:rPr lang="ru-RU" sz="2800" b="1" i="1" dirty="0"/>
              <a:t>весело гулялось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i="1" dirty="0" smtClean="0"/>
              <a:t>               Ребятне </a:t>
            </a:r>
            <a:r>
              <a:rPr lang="ru-RU" sz="2800" b="1" i="1" dirty="0"/>
              <a:t>нужна гора.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0881"/>
            <a:ext cx="6356809" cy="4947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04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511638"/>
            <a:ext cx="4392488" cy="331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/>
              <a:t>Пригласили мам и пап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В наш веселый детский сад.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Приходите, помогите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Горку, самолет слепите.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Еще крепость нам нужна,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Чтоб снежки кидать туда.</a:t>
            </a:r>
            <a:endParaRPr lang="ru-RU" sz="2200" dirty="0"/>
          </a:p>
          <a:p>
            <a:pPr marL="0" indent="0">
              <a:buNone/>
            </a:pPr>
            <a:r>
              <a:rPr lang="ru-RU" sz="2200" b="1" i="1" dirty="0"/>
              <a:t>И родители пришли...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8194" name="Picture 2" descr="C:\Documents and Settings\admin\Рабочий стол\почемучки зима\папка\SAM_01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2" t="4048" r="11484" b="25840"/>
          <a:stretch/>
        </p:blipFill>
        <p:spPr bwMode="auto">
          <a:xfrm>
            <a:off x="454260" y="692696"/>
            <a:ext cx="3678817" cy="2671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4890"/>
            <a:ext cx="4104457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91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968552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5189500" cy="3459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49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852936"/>
            <a:ext cx="4680520" cy="316835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задумали слепили,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Ребятишек удивили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1"/>
            <a:ext cx="6336703" cy="4104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6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зайти к нам на участок </a:t>
            </a:r>
            <a:br>
              <a:rPr lang="ru-RU" dirty="0" smtClean="0"/>
            </a:br>
            <a:r>
              <a:rPr lang="ru-RU" dirty="0" smtClean="0"/>
              <a:t>Чрез врата нужно пройти…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484784"/>
            <a:ext cx="6192687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31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лошадке прокатиться…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1556792"/>
            <a:ext cx="6552728" cy="4590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06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В моряков всем превратиться…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572548" cy="4929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7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</TotalTime>
  <Words>170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МДОУ Двуреченский детский сад общеразвивающего вида</vt:lpstr>
      <vt:lpstr>Вот зима пришла. Ура! Очень рада детвора. </vt:lpstr>
      <vt:lpstr>Слайд 3</vt:lpstr>
      <vt:lpstr>Слайд 4</vt:lpstr>
      <vt:lpstr>Слайд 5</vt:lpstr>
      <vt:lpstr>   Что задумали слепили, Ребятишек удивили. </vt:lpstr>
      <vt:lpstr>Чтоб зайти к нам на участок  Чрез врата нужно пройти…</vt:lpstr>
      <vt:lpstr>На лошадке прокатиться…</vt:lpstr>
      <vt:lpstr>В моряков всем превратиться…</vt:lpstr>
      <vt:lpstr>Тут же мы увидим танк, с пушкой грозной впереди, с ним ребята не шути!</vt:lpstr>
      <vt:lpstr>Есть и крепость, чтоб снежки мы кидали от души.</vt:lpstr>
      <vt:lpstr>Паровозик-                 Паровозыч улыбаясь нас                встречает,  Прокатиться с            ветерком   Он ребяток             приглашает..</vt:lpstr>
      <vt:lpstr>Мы построили ракету –        улетим на ней                      сейчас. Пусть высоко и далеко      унесет ракета                          нас.,  </vt:lpstr>
      <vt:lpstr>А вот чудо-самолет,                              управляет им пилот,  Поскорее пристегнись –                              полетели птицей ввысь</vt:lpstr>
      <vt:lpstr>Эй!     С дороги!                 Берегись!                               Катимся мы с горки вниз!</vt:lpstr>
      <vt:lpstr>По дорожкам ты пройди, равновесие держи…</vt:lpstr>
      <vt:lpstr>Слайд 17</vt:lpstr>
      <vt:lpstr>Ну, а если вдруг устал,  то присядь ты на диван</vt:lpstr>
      <vt:lpstr>Вам, родители, спасибо! постарались для ребят. Рада-рада детвора, нам уже гулять пора!</vt:lpstr>
    </vt:vector>
  </TitlesOfParts>
  <Company>Двуреченский детский сад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Двуреченский детский сад общеразвивающего вида</dc:title>
  <dc:creator>user</dc:creator>
  <cp:lastModifiedBy>Svetlyachek</cp:lastModifiedBy>
  <cp:revision>12</cp:revision>
  <dcterms:created xsi:type="dcterms:W3CDTF">2014-03-17T08:22:29Z</dcterms:created>
  <dcterms:modified xsi:type="dcterms:W3CDTF">2016-04-13T11:05:44Z</dcterms:modified>
</cp:coreProperties>
</file>