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80" r:id="rId9"/>
    <p:sldId id="262" r:id="rId10"/>
    <p:sldId id="264" r:id="rId11"/>
    <p:sldId id="265" r:id="rId12"/>
    <p:sldId id="272" r:id="rId13"/>
    <p:sldId id="273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64" autoAdjust="0"/>
  </p:normalViewPr>
  <p:slideViewPr>
    <p:cSldViewPr>
      <p:cViewPr varScale="1">
        <p:scale>
          <a:sx n="84" d="100"/>
          <a:sy n="84" d="100"/>
        </p:scale>
        <p:origin x="96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7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9ED08-E468-45C5-821C-0B9EDF0F230C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513AA-08B4-45CE-AE16-61918E117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66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458200" cy="13716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Выступление на педсовете </a:t>
            </a:r>
            <a:br>
              <a:rPr lang="ru-RU" dirty="0" smtClean="0"/>
            </a:br>
            <a:r>
              <a:rPr lang="ru-RU" sz="2000" dirty="0"/>
              <a:t>«Роль </a:t>
            </a:r>
            <a:r>
              <a:rPr lang="ru-RU" sz="2000" dirty="0" smtClean="0"/>
              <a:t>педагога в формировании здорового образа жизни воспитанников»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4876800"/>
            <a:ext cx="4953000" cy="17526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Миних Татьяна Владимировна</a:t>
            </a:r>
          </a:p>
          <a:p>
            <a:r>
              <a:rPr lang="ru-RU" dirty="0" smtClean="0"/>
              <a:t>Воспитатель, группа № 10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7162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3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Лицей №1568 имени Пабло Неруды</a:t>
            </a:r>
          </a:p>
          <a:p>
            <a:r>
              <a:rPr lang="ru-RU" sz="4400" spc="3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отделение №7/8</a:t>
            </a:r>
            <a:endParaRPr lang="ru-RU" sz="4400" spc="3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\\Igor\фото\дет сад\027 (7)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0"/>
            <a:ext cx="2209800" cy="281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733800"/>
            <a:ext cx="3571875" cy="1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\\Igor\фото\дет сад\364352d91d3e11e4a0913085a99aa192_6d0dac4d251311e4a04d3085a99aa192-480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92730"/>
            <a:ext cx="4695825" cy="3317595"/>
          </a:xfrm>
          <a:prstGeom prst="rect">
            <a:avLst/>
          </a:prstGeom>
          <a:noFill/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Родителям:</a:t>
            </a:r>
            <a:br>
              <a:rPr lang="ru-RU" dirty="0" smtClean="0"/>
            </a:br>
            <a:r>
              <a:rPr lang="ru-RU" dirty="0" smtClean="0"/>
              <a:t>Практические рекомендации, индивидуальные консультации, тематический уголок «Режим дня»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/>
          <a:lstStyle/>
          <a:p>
            <a:r>
              <a:rPr lang="ru-RU" dirty="0" smtClean="0"/>
              <a:t>Дни Здоровья</a:t>
            </a:r>
            <a:endParaRPr lang="ru-RU" dirty="0"/>
          </a:p>
        </p:txBody>
      </p:sp>
      <p:pic>
        <p:nvPicPr>
          <p:cNvPr id="1026" name="Picture 2" descr="\\Igor\фото\дет сад\foto (7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143000"/>
            <a:ext cx="4324350" cy="4324350"/>
          </a:xfrm>
          <a:prstGeom prst="rect">
            <a:avLst/>
          </a:prstGeom>
          <a:noFill/>
        </p:spPr>
      </p:pic>
      <p:pic>
        <p:nvPicPr>
          <p:cNvPr id="1027" name="Picture 3" descr="\\Igor\фото\дет сад\foto (8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2743200" cy="2045970"/>
          </a:xfrm>
          <a:prstGeom prst="rect">
            <a:avLst/>
          </a:prstGeom>
          <a:noFill/>
        </p:spPr>
      </p:pic>
      <p:pic>
        <p:nvPicPr>
          <p:cNvPr id="1028" name="Picture 4" descr="\\Igor\фото\дет сад\foto (8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0"/>
            <a:ext cx="2743200" cy="2045970"/>
          </a:xfrm>
          <a:prstGeom prst="rect">
            <a:avLst/>
          </a:prstGeom>
          <a:noFill/>
        </p:spPr>
      </p:pic>
      <p:pic>
        <p:nvPicPr>
          <p:cNvPr id="1029" name="Picture 5" descr="\\Igor\фото\дет сад\foto (9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743200"/>
            <a:ext cx="2340864" cy="1747647"/>
          </a:xfrm>
          <a:prstGeom prst="rect">
            <a:avLst/>
          </a:prstGeom>
          <a:noFill/>
        </p:spPr>
      </p:pic>
      <p:pic>
        <p:nvPicPr>
          <p:cNvPr id="1030" name="Picture 6" descr="\\Igor\фото\дет сад\044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6106" y="4333136"/>
            <a:ext cx="1591788" cy="23876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Различные спортивные мероприятия:</a:t>
            </a:r>
            <a:br>
              <a:rPr lang="ru-RU" dirty="0" smtClean="0"/>
            </a:br>
            <a:r>
              <a:rPr lang="ru-RU" dirty="0" smtClean="0"/>
              <a:t>фестивали, соревнования, праздники.</a:t>
            </a:r>
            <a:endParaRPr lang="ru-RU" dirty="0"/>
          </a:p>
        </p:txBody>
      </p:sp>
      <p:pic>
        <p:nvPicPr>
          <p:cNvPr id="2050" name="Picture 2" descr="\\Igor\фото\дет сад\foto (9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648" y="4323588"/>
            <a:ext cx="3167205" cy="2362200"/>
          </a:xfrm>
          <a:prstGeom prst="rect">
            <a:avLst/>
          </a:prstGeom>
          <a:noFill/>
        </p:spPr>
      </p:pic>
      <p:pic>
        <p:nvPicPr>
          <p:cNvPr id="2052" name="Picture 4" descr="\\Igor\фото\дет сад\foto (4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43100"/>
            <a:ext cx="2133600" cy="2133600"/>
          </a:xfrm>
          <a:prstGeom prst="rect">
            <a:avLst/>
          </a:prstGeom>
          <a:noFill/>
        </p:spPr>
      </p:pic>
      <p:pic>
        <p:nvPicPr>
          <p:cNvPr id="2053" name="Picture 5" descr="\\Igor\фото\дет сад\f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7968" y="1889760"/>
            <a:ext cx="1890000" cy="2520000"/>
          </a:xfrm>
          <a:prstGeom prst="rect">
            <a:avLst/>
          </a:prstGeom>
          <a:noFill/>
        </p:spPr>
      </p:pic>
      <p:pic>
        <p:nvPicPr>
          <p:cNvPr id="2054" name="Picture 6" descr="\\Igor\фото\дет сад\foto (3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2853" y="1889760"/>
            <a:ext cx="3144470" cy="2580960"/>
          </a:xfrm>
          <a:prstGeom prst="rect">
            <a:avLst/>
          </a:prstGeom>
          <a:noFill/>
        </p:spPr>
      </p:pic>
      <p:pic>
        <p:nvPicPr>
          <p:cNvPr id="2055" name="Picture 7" descr="\\Igor\фото\дет сад\DSC080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6523" y="4562160"/>
            <a:ext cx="26416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219200"/>
            <a:ext cx="7772400" cy="36576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Оптимальное чередование различных видов деятельности – направлены на сохранение и укрепление здоровья детей.</a:t>
            </a:r>
            <a:endParaRPr lang="ru-RU" sz="4400" dirty="0"/>
          </a:p>
        </p:txBody>
      </p:sp>
      <p:pic>
        <p:nvPicPr>
          <p:cNvPr id="4097" name="Picture 1" descr="\\Igor\фото\дет сад\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337685"/>
            <a:ext cx="4221861" cy="25203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95401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</a:rPr>
              <a:t>Благодарю за внимание!</a:t>
            </a:r>
            <a:endParaRPr lang="ru-RU" sz="7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\\Igor\фото\дет сад\article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86200"/>
            <a:ext cx="4031488" cy="25196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648200"/>
          </a:xfrm>
        </p:spPr>
        <p:txBody>
          <a:bodyPr>
            <a:normAutofit/>
          </a:bodyPr>
          <a:lstStyle/>
          <a:p>
            <a:r>
              <a:rPr lang="ru-RU" dirty="0" smtClean="0"/>
              <a:t>Сохранение и укрепление здоровья воспитанников  через сложившуюся в образовательном комплексе ГБОУ лицей №1568 систему физкультурно-оздоровительной работы во взаимодействии с семьями воспитанников.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своей работе мы использовали:</a:t>
            </a:r>
            <a:br>
              <a:rPr lang="ru-RU" dirty="0" smtClean="0"/>
            </a:br>
            <a:r>
              <a:rPr lang="ru-RU" dirty="0" smtClean="0"/>
              <a:t>Сквозное проветривание, регулярная влажная уборка помещения и игрушек.</a:t>
            </a:r>
            <a:endParaRPr lang="ru-RU" dirty="0"/>
          </a:p>
        </p:txBody>
      </p:sp>
      <p:pic>
        <p:nvPicPr>
          <p:cNvPr id="1028" name="Picture 4" descr="http://rebenok.by/pics/image/uborka_450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743200"/>
            <a:ext cx="4286250" cy="30003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4767263" cy="332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Утренняя гимнастика</a:t>
            </a:r>
            <a:br>
              <a:rPr lang="ru-RU" dirty="0" smtClean="0"/>
            </a:br>
            <a:r>
              <a:rPr lang="ru-RU" dirty="0" smtClean="0"/>
              <a:t>Гимнастика пробуждения</a:t>
            </a:r>
            <a:endParaRPr lang="ru-RU" dirty="0"/>
          </a:p>
        </p:txBody>
      </p:sp>
      <p:pic>
        <p:nvPicPr>
          <p:cNvPr id="20481" name="Picture 1" descr="\\Igor\фото\дет сад\foto (5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366010"/>
            <a:ext cx="5791200" cy="43192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Умывание прохладной водой</a:t>
            </a:r>
            <a:br>
              <a:rPr lang="ru-RU" dirty="0" smtClean="0"/>
            </a:br>
            <a:r>
              <a:rPr lang="ru-RU" dirty="0" smtClean="0"/>
              <a:t>Хождение босиком по чудо коврику</a:t>
            </a:r>
            <a:endParaRPr lang="ru-RU" dirty="0"/>
          </a:p>
        </p:txBody>
      </p:sp>
      <p:pic>
        <p:nvPicPr>
          <p:cNvPr id="19457" name="Picture 1" descr="\\Igor\фото\дет сад\foto (6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199"/>
            <a:ext cx="2819400" cy="3780201"/>
          </a:xfrm>
          <a:prstGeom prst="rect">
            <a:avLst/>
          </a:prstGeom>
          <a:noFill/>
        </p:spPr>
      </p:pic>
      <p:pic>
        <p:nvPicPr>
          <p:cNvPr id="19461" name="Picture 5" descr="\\Igor\фото\дет сад\foto (6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438400"/>
            <a:ext cx="2775966" cy="3721966"/>
          </a:xfrm>
          <a:prstGeom prst="rect">
            <a:avLst/>
          </a:prstGeom>
          <a:noFill/>
        </p:spPr>
      </p:pic>
      <p:pic>
        <p:nvPicPr>
          <p:cNvPr id="19458" name="Picture 2" descr="\\Igor\фото\дет сад\foto (6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779435"/>
            <a:ext cx="2057400" cy="2758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Прогулки на свежем воздухе</a:t>
            </a:r>
            <a:br>
              <a:rPr lang="ru-RU" dirty="0" smtClean="0"/>
            </a:br>
            <a:r>
              <a:rPr lang="ru-RU" dirty="0" smtClean="0"/>
              <a:t>Подвижные игры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3" name="Picture 1" descr="\\Igor\фото\дет сад\foto (7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4324350" cy="4324350"/>
          </a:xfrm>
          <a:prstGeom prst="rect">
            <a:avLst/>
          </a:prstGeom>
          <a:noFill/>
        </p:spPr>
      </p:pic>
      <p:pic>
        <p:nvPicPr>
          <p:cNvPr id="18434" name="Picture 2" descr="\\Igor\фото\дет сад\foto (6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2743200" cy="2045970"/>
          </a:xfrm>
          <a:prstGeom prst="rect">
            <a:avLst/>
          </a:prstGeom>
          <a:noFill/>
        </p:spPr>
      </p:pic>
      <p:pic>
        <p:nvPicPr>
          <p:cNvPr id="18436" name="Picture 4" descr="\\Igor\фото\дет сад\foto (7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2000"/>
            <a:ext cx="2743200" cy="2045970"/>
          </a:xfrm>
          <a:prstGeom prst="rect">
            <a:avLst/>
          </a:prstGeom>
          <a:noFill/>
        </p:spPr>
      </p:pic>
      <p:pic>
        <p:nvPicPr>
          <p:cNvPr id="5122" name="Picture 2" descr="\\Igor\фото\дет сад\017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895600"/>
            <a:ext cx="2528133" cy="16854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780796"/>
            <a:ext cx="8229600" cy="838200"/>
          </a:xfrm>
        </p:spPr>
        <p:txBody>
          <a:bodyPr/>
          <a:lstStyle/>
          <a:p>
            <a:pPr algn="ctr"/>
            <a:r>
              <a:rPr lang="ru-RU" dirty="0" smtClean="0"/>
              <a:t>Индивидуальная работа</a:t>
            </a:r>
            <a:endParaRPr lang="ru-RU" dirty="0"/>
          </a:p>
        </p:txBody>
      </p:sp>
      <p:pic>
        <p:nvPicPr>
          <p:cNvPr id="4098" name="Picture 2" descr="\\Igor\фото\дет сад\DSC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1592326"/>
            <a:ext cx="2087880" cy="2962656"/>
          </a:xfrm>
          <a:prstGeom prst="rect">
            <a:avLst/>
          </a:prstGeom>
          <a:noFill/>
        </p:spPr>
      </p:pic>
      <p:pic>
        <p:nvPicPr>
          <p:cNvPr id="4099" name="Picture 3" descr="\\Igor\фото\дет сад\дет сад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819400"/>
            <a:ext cx="2715768" cy="3621024"/>
          </a:xfrm>
          <a:prstGeom prst="rect">
            <a:avLst/>
          </a:prstGeom>
          <a:noFill/>
        </p:spPr>
      </p:pic>
      <p:pic>
        <p:nvPicPr>
          <p:cNvPr id="4101" name="Picture 5" descr="\\Igor\фото\дет сад\IMG_55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7480" y="1618996"/>
            <a:ext cx="1808480" cy="2712720"/>
          </a:xfrm>
          <a:prstGeom prst="rect">
            <a:avLst/>
          </a:prstGeom>
          <a:noFill/>
        </p:spPr>
      </p:pic>
      <p:pic>
        <p:nvPicPr>
          <p:cNvPr id="4102" name="Picture 6" descr="\\Igor\фото\дет сад\foto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3925" y="4066032"/>
            <a:ext cx="1941830" cy="26009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Ежедневный осмотр детей медсестрой детского сада. Календарные прививки.</a:t>
            </a:r>
            <a:endParaRPr lang="ru-RU" dirty="0"/>
          </a:p>
        </p:txBody>
      </p:sp>
      <p:pic>
        <p:nvPicPr>
          <p:cNvPr id="3074" name="Picture 2" descr="\\Igor\фото\дет сад\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1981200" cy="2971800"/>
          </a:xfrm>
          <a:prstGeom prst="rect">
            <a:avLst/>
          </a:prstGeom>
          <a:noFill/>
        </p:spPr>
      </p:pic>
      <p:pic>
        <p:nvPicPr>
          <p:cNvPr id="3075" name="Picture 3" descr="\\Igor\фото\дет сад\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1" y="2209800"/>
            <a:ext cx="6286499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2400" y="685800"/>
            <a:ext cx="8915400" cy="762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Сюжетно ролевые игры посвящённые здоровью</a:t>
            </a:r>
            <a:endParaRPr lang="ru-RU" sz="3200" dirty="0"/>
          </a:p>
        </p:txBody>
      </p:sp>
      <p:pic>
        <p:nvPicPr>
          <p:cNvPr id="16385" name="Picture 1" descr="\\Igor\фото\дет сад\foto (9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79872"/>
            <a:ext cx="3581400" cy="4801878"/>
          </a:xfrm>
          <a:prstGeom prst="rect">
            <a:avLst/>
          </a:prstGeom>
          <a:noFill/>
        </p:spPr>
      </p:pic>
      <p:pic>
        <p:nvPicPr>
          <p:cNvPr id="10" name="Рисунок 9" descr="20131004_095934.jpg"/>
          <p:cNvPicPr>
            <a:picLocks noChangeAspect="1"/>
          </p:cNvPicPr>
          <p:nvPr/>
        </p:nvPicPr>
        <p:blipFill>
          <a:blip r:embed="rId3" cstate="print"/>
          <a:srcRect t="27778" b="7778"/>
          <a:stretch>
            <a:fillRect/>
          </a:stretch>
        </p:blipFill>
        <p:spPr>
          <a:xfrm>
            <a:off x="152400" y="2057400"/>
            <a:ext cx="4419600" cy="3797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</TotalTime>
  <Words>103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Constantia</vt:lpstr>
      <vt:lpstr>Georgia</vt:lpstr>
      <vt:lpstr>Wingdings 2</vt:lpstr>
      <vt:lpstr>Городская</vt:lpstr>
      <vt:lpstr>Выступление на педсовете  «Роль педагога в формировании здорового образа жизни воспитанников»</vt:lpstr>
      <vt:lpstr>Сохранение и укрепление здоровья воспитанников  через сложившуюся в образовательном комплексе ГБОУ лицей №1568 систему физкультурно-оздоровительной работы во взаимодействии с семьями воспитанников.</vt:lpstr>
      <vt:lpstr>В своей работе мы использовали: Сквозное проветривание, регулярная влажная уборка помещения и игрушек.</vt:lpstr>
      <vt:lpstr>Утренняя гимнастика Гимнастика пробуждения</vt:lpstr>
      <vt:lpstr>Умывание прохладной водой Хождение босиком по чудо коврику</vt:lpstr>
      <vt:lpstr>Прогулки на свежем воздухе Подвижные игры </vt:lpstr>
      <vt:lpstr>Индивидуальная работа</vt:lpstr>
      <vt:lpstr>Ежедневный осмотр детей медсестрой детского сада. Календарные прививки.</vt:lpstr>
      <vt:lpstr>Сюжетно ролевые игры посвящённые здоровью</vt:lpstr>
      <vt:lpstr>Родителям: Практические рекомендации, индивидуальные консультации, тематический уголок «Режим дня»</vt:lpstr>
      <vt:lpstr>Дни Здоровья</vt:lpstr>
      <vt:lpstr>Различные спортивные мероприятия: фестивали, соревнования, праздники.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Админ</dc:creator>
  <cp:lastModifiedBy>User</cp:lastModifiedBy>
  <cp:revision>117</cp:revision>
  <dcterms:created xsi:type="dcterms:W3CDTF">2013-09-28T17:45:56Z</dcterms:created>
  <dcterms:modified xsi:type="dcterms:W3CDTF">2016-03-17T09:14:35Z</dcterms:modified>
</cp:coreProperties>
</file>