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8" r:id="rId14"/>
    <p:sldId id="269" r:id="rId15"/>
    <p:sldId id="275" r:id="rId16"/>
    <p:sldId id="270" r:id="rId17"/>
    <p:sldId id="271" r:id="rId18"/>
    <p:sldId id="277" r:id="rId19"/>
    <p:sldId id="272" r:id="rId20"/>
    <p:sldId id="273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60" d="100"/>
          <a:sy n="60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0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9ED08-E468-45C5-821C-0B9EDF0F230C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513AA-08B4-45CE-AE16-61918E117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23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0DEA9-2BC6-4052-A938-25026E5283CA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D8532-7373-4F56-AB10-20722D076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Знакомство ребенка с нормами этикета происходит еще в раннем детстве, когда малыш только начинает включаться в окружающий его социум. Знания о правилах приветствия, о культуре еды и требованиях к внешнему виду малыши получают от родителей, которые их передают из поколения в поколение. Поэтому так важно в начале программы провести работу с родителями.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уроках «речевого этикета» ребята изучают правила приветствия, вежливое обращение к собеседникам, знакомятся с «волшебными словами» и правилами общения по телефону.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«Культура внешнего вида» учит их аккуратности, опрятности, чистоте, удобству и уместности внешнего вида в различных ситуациях.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 учатся ухаживать за собой, за своими вещами, наводить порядок и помогать другу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«Столовый этикет» рассказывает о сервировке стола, культуре поведения за столом и правилах пользования столовыми приборами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уроках «домашнего этикета»: мы говорим о красоте, чистоте и уюте дома, учимся обращаться с игрушками и наводить порядок в детской комнате.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Особое внимание уделяется здесь ролевой игре «дочки-матери», которую в последнее время мы всё чаще называем «семья» ввиду того, что мальчики принимают в ней участие наравне с девочками.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Большую детскую заинтересованность имеет моделирование повседневных ситуаций, в которых ребятам необходимо общаться с посторонними. Занятия проводятся в игровой форме, в ходе которой распределяются роли между детьми, осуществляется выбор ими речевых выражений.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такой работы дети начинают внимательней и доброжелательней относиться друг к другу, расширяют свой словарный запас, становятся общительными и вежливыми.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современном обществе для успешного существования человека необходимо соблюдение правил поведения, принятых в определенных социальных кругах.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педсоветах в нашем детском саду часто поднимается вопрос нравственного воспитания детей, обсуждается необходимость проведения выделенных занятий по обучению правилам этикета во всех возрастных группах.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наблюдается существенный недостаток нравственности в первую очередь среди взрослых. Человеческое равнодушие, грубость и даже жестокость порождают все большее количество конфликтов в обществе.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по обучению этикету осуществляется нами в двух направлениях: работа с родителями и работа с дошкольниками.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Именно в дошкольном возрасте такие уроки, затрагивающие несколько образовательных областей, являются наиболее важными. Знакомство с основами этикета в дошкольном возрасте позволяет усвоить нормы поведения в обществе и превратить их в привычку.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детском саду воспитатель формирует представления о нормах и правилах поведения, тем самым влияя на взаимоотношения дошкольника со сверстниками, родителями, другими людьми, знакомыми и незнакомыми, помогая ориентироваться в общественной жизни.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с родителями осуществляется в форме бесед по вопросам нравственного воспитания детей, консультаций по изучению этикета в домашних условиях и оформлений уголков-передвижек с рекомендациями по воспитанию детей.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с детьми состоит из системы занятий, включающих в себя широкий спектр этикетных правил по различным тематикам.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8532-7373-4F56-AB10-20722D076E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404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444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3930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8856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7853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227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487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934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136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674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641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252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24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455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936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504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79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6781800" cy="1470025"/>
          </a:xfrm>
        </p:spPr>
        <p:txBody>
          <a:bodyPr>
            <a:noAutofit/>
          </a:bodyPr>
          <a:lstStyle/>
          <a:p>
            <a:r>
              <a:rPr lang="ru-RU" dirty="0" smtClean="0"/>
              <a:t>Уроки этикета для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4876800"/>
            <a:ext cx="4953000" cy="17526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Миних Татьяна Владимировна</a:t>
            </a:r>
          </a:p>
          <a:p>
            <a:r>
              <a:rPr lang="ru-RU" dirty="0" smtClean="0"/>
              <a:t>Воспитатель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6477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3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Лицей №1568 имени Пабло Неруды</a:t>
            </a:r>
          </a:p>
          <a:p>
            <a:r>
              <a:rPr lang="ru-RU" sz="4400" spc="3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отделение №7/8</a:t>
            </a:r>
            <a:endParaRPr lang="ru-RU" sz="4400" spc="3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\\Igor\фото\дет сад\027 (7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10000"/>
            <a:ext cx="22098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 зи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534792"/>
            <a:ext cx="2600960" cy="210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 приветств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143116"/>
            <a:ext cx="2108200" cy="210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 еда.jpg"/>
          <p:cNvPicPr>
            <a:picLocks noChangeAspect="1"/>
          </p:cNvPicPr>
          <p:nvPr/>
        </p:nvPicPr>
        <p:blipFill>
          <a:blip r:embed="rId5" cstate="print"/>
          <a:srcRect b="6667"/>
          <a:stretch>
            <a:fillRect/>
          </a:stretch>
        </p:blipFill>
        <p:spPr>
          <a:xfrm>
            <a:off x="3108668" y="2359343"/>
            <a:ext cx="2830286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 общение.jpg"/>
          <p:cNvPicPr>
            <a:picLocks noChangeAspect="1"/>
          </p:cNvPicPr>
          <p:nvPr/>
        </p:nvPicPr>
        <p:blipFill>
          <a:blip r:embed="rId6" cstate="print"/>
          <a:srcRect t="4348" r="3980"/>
          <a:stretch>
            <a:fillRect/>
          </a:stretch>
        </p:blipFill>
        <p:spPr>
          <a:xfrm>
            <a:off x="3286116" y="4500570"/>
            <a:ext cx="277368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9 включение в социу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429132"/>
            <a:ext cx="3124200" cy="209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9 кулинари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66394" y="2438400"/>
            <a:ext cx="28575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Работа с детьми состоит из системы занятий, включающих в себя широкий спектр этикетных правил по различным тематикам.</a:t>
            </a:r>
            <a:endParaRPr lang="ru-RU" sz="24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 работа с родителями.jpg"/>
          <p:cNvPicPr>
            <a:picLocks noChangeAspect="1"/>
          </p:cNvPicPr>
          <p:nvPr/>
        </p:nvPicPr>
        <p:blipFill>
          <a:blip r:embed="rId3" cstate="print"/>
          <a:srcRect l="6522" t="22985" r="6522" b="8061"/>
          <a:stretch>
            <a:fillRect/>
          </a:stretch>
        </p:blipFill>
        <p:spPr>
          <a:xfrm>
            <a:off x="141354" y="2571744"/>
            <a:ext cx="4559233" cy="3981456"/>
          </a:xfrm>
          <a:prstGeom prst="rect">
            <a:avLst/>
          </a:prstGeom>
        </p:spPr>
      </p:pic>
      <p:pic>
        <p:nvPicPr>
          <p:cNvPr id="2051" name="Picture 3" descr="\\Igor\фото\дет сад\foto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357430"/>
            <a:ext cx="3719541" cy="421484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Знакомство ребенка с нормами этикета происходит еще в раннем детстве, когда малыш только начинает включаться в окружающий его социум. Знания о правилах приветствия, о культуре еды и требованиях к внешнему виду малыши получают от родителей, которые их передают из поколения в поколение. Поэтому так важно в начале программы провести работу с родителями.</a:t>
            </a:r>
            <a:endParaRPr lang="ru-RU" sz="18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903" y="299577"/>
            <a:ext cx="1883664" cy="260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390900"/>
            <a:ext cx="1953228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77387.jpg"/>
          <p:cNvPicPr>
            <a:picLocks noChangeAspect="1"/>
          </p:cNvPicPr>
          <p:nvPr/>
        </p:nvPicPr>
        <p:blipFill>
          <a:blip r:embed="rId5" cstate="print"/>
          <a:srcRect l="4000" t="9709" b="10680"/>
          <a:stretch>
            <a:fillRect/>
          </a:stretch>
        </p:blipFill>
        <p:spPr>
          <a:xfrm>
            <a:off x="7034561" y="107795"/>
            <a:ext cx="208156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\\Igor\фото\дет сад\foto (5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474" y="3263126"/>
            <a:ext cx="3200400" cy="3200400"/>
          </a:xfrm>
          <a:prstGeom prst="rect">
            <a:avLst/>
          </a:prstGeom>
          <a:noFill/>
        </p:spPr>
      </p:pic>
      <p:pic>
        <p:nvPicPr>
          <p:cNvPr id="1027" name="Picture 3" descr="\\Igor\фото\дет сад\foto (5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9720" y="3129998"/>
            <a:ext cx="3566160" cy="356616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28597" y="609600"/>
            <a:ext cx="4714908" cy="260508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/>
                <a:ea typeface="Times New Roman"/>
              </a:rPr>
              <a:t>На уроках «речевого этикета» ребята изучают правила приветствия, вежливое обращение к собеседникам, знакомятся с «волшебными словами» и правилами общения по телефону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avila-etiketa-dlya-samyx-malenkix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257907"/>
            <a:ext cx="2133600" cy="2024185"/>
          </a:xfrm>
          <a:prstGeom prst="rect">
            <a:avLst/>
          </a:prstGeom>
        </p:spPr>
      </p:pic>
      <p:pic>
        <p:nvPicPr>
          <p:cNvPr id="5" name="Рисунок 4" descr="images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000108"/>
            <a:ext cx="2209800" cy="2085439"/>
          </a:xfrm>
          <a:prstGeom prst="rect">
            <a:avLst/>
          </a:prstGeom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124200"/>
            <a:ext cx="4267200" cy="2943791"/>
          </a:xfrm>
          <a:prstGeom prst="rect">
            <a:avLst/>
          </a:prstGeom>
        </p:spPr>
      </p:pic>
      <p:pic>
        <p:nvPicPr>
          <p:cNvPr id="9" name="Рисунок 8" descr="20131004_0952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3644" y="2615200"/>
            <a:ext cx="3127337" cy="415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Речевой этикет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069848"/>
          </a:xfrm>
        </p:spPr>
        <p:txBody>
          <a:bodyPr>
            <a:normAutofit fontScale="9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Культура внешнего вида</a:t>
            </a:r>
            <a:r>
              <a:rPr lang="ru-RU" sz="36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учит их аккуратности, опрятности, чистоте, удобству и уместности внешнего вида в различных ситуациях.</a:t>
            </a:r>
          </a:p>
          <a:p>
            <a:endParaRPr lang="ru-RU" dirty="0"/>
          </a:p>
        </p:txBody>
      </p:sp>
      <p:pic>
        <p:nvPicPr>
          <p:cNvPr id="8195" name="Picture 3" descr="\\Igor\фото\дет сад\022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2714644" cy="3333752"/>
          </a:xfrm>
          <a:prstGeom prst="rect">
            <a:avLst/>
          </a:prstGeom>
          <a:noFill/>
        </p:spPr>
      </p:pic>
      <p:pic>
        <p:nvPicPr>
          <p:cNvPr id="12" name="Рисунок 11" descr="1 слайд дети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524250"/>
            <a:ext cx="4667250" cy="3333750"/>
          </a:xfrm>
          <a:prstGeom prst="ellipse">
            <a:avLst/>
          </a:prstGeom>
        </p:spPr>
      </p:pic>
      <p:pic>
        <p:nvPicPr>
          <p:cNvPr id="8196" name="Picture 4" descr="\\Igor\фото\дет сад\1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000372"/>
            <a:ext cx="2428860" cy="334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857628"/>
            <a:ext cx="3581400" cy="2686050"/>
          </a:xfrm>
          <a:prstGeom prst="ellipse">
            <a:avLst/>
          </a:prstGeom>
        </p:spPr>
      </p:pic>
      <p:pic>
        <p:nvPicPr>
          <p:cNvPr id="6" name="Рисунок 5" descr="313953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562350"/>
            <a:ext cx="2471738" cy="329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M_29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62350"/>
            <a:ext cx="2471738" cy="3295650"/>
          </a:xfrm>
          <a:prstGeom prst="ellipse">
            <a:avLst/>
          </a:prstGeom>
        </p:spPr>
      </p:pic>
      <p:pic>
        <p:nvPicPr>
          <p:cNvPr id="1026" name="Picture 2" descr="\\Igor\фото\дет сад\одева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16397"/>
            <a:ext cx="2462212" cy="323165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143240" y="609600"/>
            <a:ext cx="4143404" cy="2390772"/>
          </a:xfrm>
        </p:spPr>
        <p:txBody>
          <a:bodyPr/>
          <a:lstStyle/>
          <a:p>
            <a:pPr rtl="0" eaLnBrk="1" fontAlgn="auto" latinLnBrk="0" hangingPunct="1"/>
            <a:r>
              <a:rPr lang="ru-RU" sz="2800" kern="1200" dirty="0" smtClean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Ребята учатся ухаживать за собой, за своими вещами, наводить порядок и помогать другу</a:t>
            </a:r>
            <a:endParaRPr lang="ru-RU" sz="280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Столовый этикет</a:t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rgbClr val="FF0000"/>
                </a:solidFill>
              </a:rPr>
              <a:t>«Столовый этикет» рассказывает о сервировке стола, культуре поведения за столом и правилах пользования столовыми приборами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 слайд дети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1520" y="2214554"/>
            <a:ext cx="4602480" cy="2137709"/>
          </a:xfrm>
          <a:prstGeom prst="flowChartAlternateProcess">
            <a:avLst/>
          </a:prstGeom>
        </p:spPr>
      </p:pic>
      <p:pic>
        <p:nvPicPr>
          <p:cNvPr id="5" name="Рисунок 4" descr="cервиров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486695" y="2438400"/>
            <a:ext cx="4486695" cy="3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T8375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500306"/>
            <a:ext cx="2419350" cy="322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ST837569.JPG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4357694"/>
            <a:ext cx="3872511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\\Igor\фото\дет сад\0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478118"/>
            <a:ext cx="2994680" cy="2379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700722" cy="2257420"/>
          </a:xfrm>
        </p:spPr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Домашний этикет</a:t>
            </a:r>
            <a:br>
              <a:rPr lang="ru-RU" dirty="0" smtClean="0"/>
            </a:br>
            <a:endParaRPr lang="ru-RU" sz="3600" kern="12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5" name="Рисунок 4" descr="20131004_102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2424" y="146051"/>
            <a:ext cx="2552700" cy="340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асте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929066"/>
            <a:ext cx="2819400" cy="236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31004_100838.jpg"/>
          <p:cNvPicPr>
            <a:picLocks noChangeAspect="1"/>
          </p:cNvPicPr>
          <p:nvPr/>
        </p:nvPicPr>
        <p:blipFill>
          <a:blip r:embed="rId5" cstate="print"/>
          <a:srcRect t="4444" b="8889"/>
          <a:stretch>
            <a:fillRect/>
          </a:stretch>
        </p:blipFill>
        <p:spPr>
          <a:xfrm>
            <a:off x="2928926" y="3649133"/>
            <a:ext cx="2776904" cy="320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\\Igor\фото\дет сад\034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15" y="3733800"/>
            <a:ext cx="2560373" cy="29399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357298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На уроках «домашнего этикета»: мы говорим о красоте, чистоте и уюте дома, учимся обращаться с игрушками и наводить порядок в детской комнате.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86376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2966.JPG"/>
          <p:cNvPicPr>
            <a:picLocks noChangeAspect="1"/>
          </p:cNvPicPr>
          <p:nvPr/>
        </p:nvPicPr>
        <p:blipFill>
          <a:blip r:embed="rId4" cstate="print"/>
          <a:srcRect l="18750" r="16667"/>
          <a:stretch>
            <a:fillRect/>
          </a:stretch>
        </p:blipFill>
        <p:spPr>
          <a:xfrm>
            <a:off x="1785918" y="3786190"/>
            <a:ext cx="2514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2971.JPG"/>
          <p:cNvPicPr>
            <a:picLocks noChangeAspect="1"/>
          </p:cNvPicPr>
          <p:nvPr/>
        </p:nvPicPr>
        <p:blipFill>
          <a:blip r:embed="rId5" cstate="print"/>
          <a:srcRect r="22656"/>
          <a:stretch>
            <a:fillRect/>
          </a:stretch>
        </p:blipFill>
        <p:spPr>
          <a:xfrm>
            <a:off x="0" y="4419600"/>
            <a:ext cx="2514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2975.JPG"/>
          <p:cNvPicPr>
            <a:picLocks noChangeAspect="1"/>
          </p:cNvPicPr>
          <p:nvPr/>
        </p:nvPicPr>
        <p:blipFill>
          <a:blip r:embed="rId6" cstate="print"/>
          <a:srcRect r="22222"/>
          <a:stretch>
            <a:fillRect/>
          </a:stretch>
        </p:blipFill>
        <p:spPr>
          <a:xfrm>
            <a:off x="3500430" y="4673158"/>
            <a:ext cx="2265762" cy="218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\\Igor\фото\дет сад\Фото0253E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643446"/>
            <a:ext cx="3378820" cy="1940193"/>
          </a:xfrm>
          <a:prstGeom prst="rect">
            <a:avLst/>
          </a:prstGeom>
          <a:noFill/>
        </p:spPr>
      </p:pic>
      <p:pic>
        <p:nvPicPr>
          <p:cNvPr id="2050" name="Picture 2" descr="\\Igor\фото\дет сад\foto (4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5155" y="2667000"/>
            <a:ext cx="3252645" cy="23622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609599" y="609600"/>
            <a:ext cx="5462599" cy="13208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Особое внимание уделяется здесь ролевой игре «дочки-матери», которую в последнее время мы всё чаще называем «семья» ввиду того, что мальчики принимают в ней участие наравне с девочками.</a:t>
            </a:r>
            <a:endParaRPr lang="ru-RU" sz="31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1004_095430.jpg"/>
          <p:cNvPicPr>
            <a:picLocks noChangeAspect="1"/>
          </p:cNvPicPr>
          <p:nvPr/>
        </p:nvPicPr>
        <p:blipFill>
          <a:blip r:embed="rId3" cstate="print"/>
          <a:srcRect l="4444" t="15000" r="15556"/>
          <a:stretch>
            <a:fillRect/>
          </a:stretch>
        </p:blipFill>
        <p:spPr>
          <a:xfrm>
            <a:off x="5857884" y="357166"/>
            <a:ext cx="2971800" cy="3742267"/>
          </a:xfrm>
          <a:prstGeom prst="flowChartConnector">
            <a:avLst/>
          </a:prstGeom>
        </p:spPr>
      </p:pic>
      <p:pic>
        <p:nvPicPr>
          <p:cNvPr id="4" name="Рисунок 3" descr="20131004_095934.jpg"/>
          <p:cNvPicPr>
            <a:picLocks noChangeAspect="1"/>
          </p:cNvPicPr>
          <p:nvPr/>
        </p:nvPicPr>
        <p:blipFill>
          <a:blip r:embed="rId4" cstate="print"/>
          <a:srcRect t="27778" b="7778"/>
          <a:stretch>
            <a:fillRect/>
          </a:stretch>
        </p:blipFill>
        <p:spPr>
          <a:xfrm>
            <a:off x="2643174" y="4038600"/>
            <a:ext cx="3281198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\\Igor\фото\дет сад\093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929066"/>
            <a:ext cx="3810000" cy="2691987"/>
          </a:xfrm>
          <a:prstGeom prst="rect">
            <a:avLst/>
          </a:prstGeom>
          <a:noFill/>
        </p:spPr>
      </p:pic>
      <p:pic>
        <p:nvPicPr>
          <p:cNvPr id="5123" name="Picture 3" descr="\\Igor\фото\дет сад\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143248"/>
            <a:ext cx="2895600" cy="33528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609599" y="609600"/>
            <a:ext cx="5176847" cy="13208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/>
                <a:ea typeface="Times New Roman"/>
              </a:rPr>
              <a:t>Большую детскую заинтересованность имеет моделирование повседневных ситуаций, в которых ребятам необходимо общаться с посторонними. Занятия проводятся в игровой форме, в ходе которой распределяются роли между детьми, осуществляется выбор ими речевых выражений.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 слайд 1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3429000"/>
            <a:ext cx="3429024" cy="293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 слайд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571480"/>
            <a:ext cx="376237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31051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 современном обществе для успешного существования человека необходимо соблюдение правил поведения, принятых в определенных социальных кругах.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 слайд 1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05300" y="3962400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Igor\фото\дет сад\009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43182"/>
            <a:ext cx="3667125" cy="3501460"/>
          </a:xfrm>
          <a:prstGeom prst="rect">
            <a:avLst/>
          </a:prstGeom>
          <a:noFill/>
        </p:spPr>
      </p:pic>
      <p:pic>
        <p:nvPicPr>
          <p:cNvPr id="4100" name="Picture 4" descr="\\Igor\фото\дет сад\019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71744"/>
            <a:ext cx="3886200" cy="367665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/>
                <a:ea typeface="Times New Roman"/>
              </a:rPr>
              <a:t> В результате такой работы дети начинают внимательней и доброжелательней относиться друг к другу, расширяют свой словарный запас, становятся общительными и вежливыми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chemeClr val="accent2">
                    <a:lumMod val="75000"/>
                  </a:schemeClr>
                </a:solidFill>
              </a:rPr>
              <a:t>Благодарю за внимание!</a:t>
            </a:r>
            <a:endParaRPr lang="ru-RU" sz="9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202151"/>
            <a:ext cx="3352800" cy="2514600"/>
          </a:xfrm>
          <a:prstGeom prst="roundRect">
            <a:avLst/>
          </a:prstGeom>
        </p:spPr>
      </p:pic>
      <p:pic>
        <p:nvPicPr>
          <p:cNvPr id="3074" name="Picture 2" descr="\\Igor\фото\дет сад\foto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57600"/>
            <a:ext cx="3846513" cy="3048000"/>
          </a:xfrm>
          <a:prstGeom prst="rect">
            <a:avLst/>
          </a:prstGeom>
          <a:noFill/>
        </p:spPr>
      </p:pic>
      <p:pic>
        <p:nvPicPr>
          <p:cNvPr id="3075" name="Picture 3" descr="\\Igor\фото\дет сад\DSC08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4038600" cy="2895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609600"/>
            <a:ext cx="4429156" cy="410528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 педсоветах в нашем детском саду часто поднимается вопрос нравственного воспитания детей, обсуждается необходимость проведения выделенных занятий по обучению правилам этикета во всех возрастных группах.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 г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161925"/>
            <a:ext cx="3048000" cy="227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4 муж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3687" y="285728"/>
            <a:ext cx="307031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4 дядь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5111372"/>
            <a:ext cx="2438400" cy="174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4 грубость за рулём.jpg"/>
          <p:cNvPicPr>
            <a:picLocks noChangeAspect="1"/>
          </p:cNvPicPr>
          <p:nvPr/>
        </p:nvPicPr>
        <p:blipFill>
          <a:blip r:embed="rId6" cstate="print"/>
          <a:srcRect t="6000" b="6000"/>
          <a:stretch>
            <a:fillRect/>
          </a:stretch>
        </p:blipFill>
        <p:spPr>
          <a:xfrm>
            <a:off x="3214678" y="428604"/>
            <a:ext cx="2667000" cy="2536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4 телефо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2769054"/>
            <a:ext cx="3124200" cy="220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3286124"/>
            <a:ext cx="5786446" cy="4000528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В настоящее время наблюдается существенный недостаток нравственности в первую очередь среди взрослых. Человеческое равнодушие, грубость и даже жестокость порождают все большее количество конфликтов в обществе.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 дети ссорятс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928802"/>
            <a:ext cx="4191000" cy="259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5 каля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48" y="4114800"/>
            <a:ext cx="3888336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5 обед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9900" y="4429132"/>
            <a:ext cx="2324100" cy="1836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 машин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143116"/>
            <a:ext cx="1876420" cy="232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5 рогат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4857760"/>
            <a:ext cx="2295765" cy="171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5 язы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9194" y="2143116"/>
            <a:ext cx="2884806" cy="196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285728"/>
            <a:ext cx="6215106" cy="192882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>Дети, подражая родителям, часто растут не воспитанными и грубыми. В связи с этим изучение этикета в детском саду очень актуально.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9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429000"/>
            <a:ext cx="3810000" cy="2933694"/>
          </a:xfrm>
          <a:prstGeom prst="rect">
            <a:avLst/>
          </a:prstGeom>
        </p:spPr>
      </p:pic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071678"/>
            <a:ext cx="2975610" cy="3400436"/>
          </a:xfrm>
          <a:prstGeom prst="rect">
            <a:avLst/>
          </a:prstGeom>
        </p:spPr>
      </p:pic>
      <p:pic>
        <p:nvPicPr>
          <p:cNvPr id="4" name="Рисунок 3" descr="56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786058"/>
            <a:ext cx="2845443" cy="374809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ru-RU" sz="2400" kern="12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Работа по обучению этикету осуществляется нами в двух направлениях: работа с родителями и работа с дошкольниками.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9464193_prevyu.jpg"/>
          <p:cNvPicPr>
            <a:picLocks noChangeAspect="1"/>
          </p:cNvPicPr>
          <p:nvPr/>
        </p:nvPicPr>
        <p:blipFill>
          <a:blip r:embed="rId3" cstate="print"/>
          <a:srcRect l="16655" t="962" r="10000" b="44228"/>
          <a:stretch>
            <a:fillRect/>
          </a:stretch>
        </p:blipFill>
        <p:spPr>
          <a:xfrm>
            <a:off x="428596" y="2714620"/>
            <a:ext cx="8105804" cy="391478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/>
                <a:ea typeface="Times New Roman"/>
              </a:rPr>
              <a:t>Именно в дошкольном возрасте такие уроки, затрагивающие несколько образовательных областей, являются наиболее важными. Знакомство с основами этикета в дошкольном возрасте позволяет усвоить нормы поведения в обществе и превратить их в привычку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 деду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240335"/>
            <a:ext cx="3357586" cy="2617665"/>
          </a:xfrm>
          <a:prstGeom prst="flowChartConnector">
            <a:avLst/>
          </a:prstGeom>
        </p:spPr>
      </p:pic>
      <p:pic>
        <p:nvPicPr>
          <p:cNvPr id="3" name="Рисунок 2" descr="7 родители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614" y="4357694"/>
            <a:ext cx="3763913" cy="2143140"/>
          </a:xfrm>
          <a:prstGeom prst="ellipse">
            <a:avLst/>
          </a:prstGeom>
        </p:spPr>
      </p:pic>
      <p:pic>
        <p:nvPicPr>
          <p:cNvPr id="4" name="Рисунок 3" descr="9grDSC014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8528" y="0"/>
            <a:ext cx="4665472" cy="2857496"/>
          </a:xfrm>
          <a:prstGeom prst="flowChartConnector">
            <a:avLst/>
          </a:prstGeom>
        </p:spPr>
      </p:pic>
      <p:pic>
        <p:nvPicPr>
          <p:cNvPr id="5" name="Рисунок 4" descr="7 бабуш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600" y="152400"/>
            <a:ext cx="4396154" cy="2633658"/>
          </a:xfrm>
          <a:prstGeom prst="flowChartConnector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609599" y="2786058"/>
            <a:ext cx="8034367" cy="157163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/>
                <a:ea typeface="Times New Roman"/>
              </a:rPr>
              <a:t>В детском саду воспитатель формирует представления о нормах и правилах поведения, тем самым влияя на взаимоотношения дошкольника со сверстниками, родителями, другими людьми, знакомыми и незнакомыми, помогая ориентироваться в общественно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9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анимаци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071678"/>
            <a:ext cx="2547937" cy="4786322"/>
          </a:xfrm>
          <a:prstGeom prst="rect">
            <a:avLst/>
          </a:prstGeom>
        </p:spPr>
      </p:pic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785926"/>
            <a:ext cx="3276600" cy="2743200"/>
          </a:xfrm>
          <a:prstGeom prst="roundRect">
            <a:avLst/>
          </a:prstGeom>
        </p:spPr>
      </p:pic>
      <p:pic>
        <p:nvPicPr>
          <p:cNvPr id="4" name="Рисунок 3" descr="images (1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857496"/>
            <a:ext cx="2971800" cy="2819400"/>
          </a:xfrm>
          <a:prstGeom prst="round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1472" y="571480"/>
            <a:ext cx="6347713" cy="1320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/>
                <a:ea typeface="Times New Roman"/>
              </a:rPr>
              <a:t>Работа по обучению этикету осуществляется нами в двух направлениях: работа с родителями и работа с дошкольниками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1134</TotalTime>
  <Words>979</Words>
  <Application>Microsoft Office PowerPoint</Application>
  <PresentationFormat>Экран (4:3)</PresentationFormat>
  <Paragraphs>63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Уроки этикета для дошкольников</vt:lpstr>
      <vt:lpstr>В современном обществе для успешного существования человека необходимо соблюдение правил поведения, принятых в определенных социальных кругах.</vt:lpstr>
      <vt:lpstr>На педсоветах в нашем детском саду часто поднимается вопрос нравственного воспитания детей, обсуждается необходимость проведения выделенных занятий по обучению правилам этикета во всех возрастных группах. </vt:lpstr>
      <vt:lpstr>В настоящее время наблюдается существенный недостаток нравственности в первую очередь среди взрослых. Человеческое равнодушие, грубость и даже жестокость порождают все большее количество конфликтов в обществе.</vt:lpstr>
      <vt:lpstr>Дети, подражая родителям, часто растут не воспитанными и грубыми. В связи с этим изучение этикета в детском саду очень актуально. </vt:lpstr>
      <vt:lpstr>Работа по обучению этикету осуществляется нами в двух направлениях: работа с родителями и работа с дошкольниками. </vt:lpstr>
      <vt:lpstr>Именно в дошкольном возрасте такие уроки, затрагивающие несколько образовательных областей, являются наиболее важными. Знакомство с основами этикета в дошкольном возрасте позволяет усвоить нормы поведения в обществе и превратить их в привычку</vt:lpstr>
      <vt:lpstr>В детском саду воспитатель формирует представления о нормах и правилах поведения, тем самым влияя на взаимоотношения дошкольника со сверстниками, родителями, другими людьми, знакомыми и незнакомыми, помогая ориентироваться в общественно</vt:lpstr>
      <vt:lpstr>Работа по обучению этикету осуществляется нами в двух направлениях: работа с родителями и работа с дошкольниками</vt:lpstr>
      <vt:lpstr>Работа с детьми состоит из системы занятий, включающих в себя широкий спектр этикетных правил по различным тематикам. </vt:lpstr>
      <vt:lpstr>Знакомство ребенка с нормами этикета происходит еще в раннем детстве, когда малыш только начинает включаться в окружающий его социум. Знания о правилах приветствия, о культуре еды и требованиях к внешнему виду малыши получают от родителей, которые их передают из поколения в поколение. Поэтому так важно в начале программы провести работу с родителями. </vt:lpstr>
      <vt:lpstr>На уроках «речевого этикета» ребята изучают правила приветствия, вежливое обращение к собеседникам, знакомятся с «волшебными словами» и правилами общения по телефону</vt:lpstr>
      <vt:lpstr>Речевой этикет</vt:lpstr>
      <vt:lpstr>Культура внешнего вида учит их аккуратности, опрятности, чистоте, удобству и уместности внешнего вида в различных ситуациях. </vt:lpstr>
      <vt:lpstr>Ребята учатся ухаживать за собой, за своими вещами, наводить порядок и помогать другу </vt:lpstr>
      <vt:lpstr>Столовый этикет  «Столовый этикет» рассказывает о сервировке стола, культуре поведения за столом и правилах пользования столовыми приборами </vt:lpstr>
      <vt:lpstr>Домашний этикет  </vt:lpstr>
      <vt:lpstr>Особое внимание уделяется здесь ролевой игре «дочки-матери», которую в последнее время мы всё чаще называем «семья» ввиду того, что мальчики принимают в ней участие наравне с девочками. </vt:lpstr>
      <vt:lpstr>Большую детскую заинтересованность имеет моделирование повседневных ситуаций, в которых ребятам необходимо общаться с посторонними. Занятия проводятся в игровой форме, в ходе которой распределяются роли между детьми, осуществляется выбор ими речевых выражений.</vt:lpstr>
      <vt:lpstr> В результате такой работы дети начинают внимательней и доброжелательней относиться друг к другу, расширяют свой словарный запас, становятся общительными и вежливыми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Админ</dc:creator>
  <cp:lastModifiedBy>1</cp:lastModifiedBy>
  <cp:revision>116</cp:revision>
  <dcterms:created xsi:type="dcterms:W3CDTF">2013-09-28T17:45:56Z</dcterms:created>
  <dcterms:modified xsi:type="dcterms:W3CDTF">2016-05-13T05:10:25Z</dcterms:modified>
</cp:coreProperties>
</file>