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5" r:id="rId4"/>
    <p:sldId id="263" r:id="rId5"/>
    <p:sldId id="259" r:id="rId6"/>
    <p:sldId id="264" r:id="rId7"/>
    <p:sldId id="262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DE12E87-0F5F-4C08-868D-EF59DA0A496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B32307-03D8-4EA0-8155-1BD743F7A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268760"/>
            <a:ext cx="6406480" cy="330324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ФОРМЫ  РАБОТЫ  ДОУ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СЕМЬЕЙ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357166"/>
            <a:ext cx="6401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Негосударственное среднее профессиональное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Колледж «Экономики и Права»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6143644"/>
            <a:ext cx="994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 студентка </a:t>
            </a:r>
            <a:r>
              <a:rPr lang="ru-RU" b="1" dirty="0" smtClean="0">
                <a:solidFill>
                  <a:srgbClr val="002060"/>
                </a:solidFill>
              </a:rPr>
              <a:t>4 </a:t>
            </a:r>
            <a:r>
              <a:rPr lang="ru-RU" b="1" dirty="0" smtClean="0">
                <a:solidFill>
                  <a:srgbClr val="002060"/>
                </a:solidFill>
              </a:rPr>
              <a:t>курса группа </a:t>
            </a:r>
            <a:r>
              <a:rPr lang="ru-RU" b="1" dirty="0" smtClean="0">
                <a:solidFill>
                  <a:srgbClr val="002060"/>
                </a:solidFill>
              </a:rPr>
              <a:t>В-902 </a:t>
            </a:r>
            <a:r>
              <a:rPr lang="ru-RU" b="1" dirty="0" err="1" smtClean="0">
                <a:solidFill>
                  <a:srgbClr val="002060"/>
                </a:solidFill>
              </a:rPr>
              <a:t>Кокорина</a:t>
            </a:r>
            <a:r>
              <a:rPr lang="ru-RU" b="1" dirty="0" smtClean="0">
                <a:solidFill>
                  <a:srgbClr val="002060"/>
                </a:solidFill>
              </a:rPr>
              <a:t> Елена Ивановна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http://doshkolniki-dou.ru/konkurs/bfdd6655cbd0e39c438a65920065feb1.jpg"/>
          <p:cNvPicPr>
            <a:picLocks noChangeAspect="1" noChangeArrowheads="1"/>
          </p:cNvPicPr>
          <p:nvPr/>
        </p:nvPicPr>
        <p:blipFill>
          <a:blip r:embed="rId2" cstate="print"/>
          <a:srcRect l="11069" t="24145" r="20627" b="7129"/>
          <a:stretch>
            <a:fillRect/>
          </a:stretch>
        </p:blipFill>
        <p:spPr bwMode="auto">
          <a:xfrm>
            <a:off x="0" y="2276872"/>
            <a:ext cx="3779912" cy="381642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42918"/>
            <a:ext cx="7030564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Большое  место занимает деятельность родительских комитетов ,общественных советов ДОУ.</a:t>
            </a:r>
          </a:p>
          <a:p>
            <a:pPr algn="ctr"/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(оказывают помощь в решении  довольно широкого круга вопросов)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 рамках Года здоровья создан проектный комитет по поддержке общественных инициатив Хроника событий Республика Коми. Хроника со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2643182"/>
            <a:ext cx="521497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7000924" cy="16287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Семья и дошкольное учреждение-два важных института социализации детей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00100" y="2428868"/>
            <a:ext cx="241459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Условия успешной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работы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14876" y="2285992"/>
            <a:ext cx="3214710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сотрудничество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488" y="4500570"/>
            <a:ext cx="3286148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взаимодействие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28992" y="3214686"/>
            <a:ext cx="1285884" cy="142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5"/>
          </p:cNvCxnSpPr>
          <p:nvPr/>
        </p:nvCxnSpPr>
        <p:spPr>
          <a:xfrm rot="16200000" flipH="1">
            <a:off x="3007110" y="4007250"/>
            <a:ext cx="690174" cy="582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321703" y="2178835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357166"/>
            <a:ext cx="3986234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цели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3" y="1571612"/>
            <a:ext cx="8215369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Установление доверительных отношений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между детьми , родителями и педагогами, 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объединение их в одну команду ,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воспитание потребности делиться друг с другом своими проблемами и совместно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их решать.</a:t>
            </a:r>
          </a:p>
          <a:p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Скачать Фото школа и семья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000504"/>
            <a:ext cx="3071794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14287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Основные  принципы организации  работы с семьёй: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00241"/>
            <a:ext cx="8358246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Открытость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детского сада для семьи (каждому родителю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обеспечивается  возможность знать и видеть как живёт и развивается его ребёнок);  </a:t>
            </a:r>
          </a:p>
          <a:p>
            <a:pPr algn="just">
              <a:buFontTx/>
              <a:buChar char="-"/>
              <a:defRPr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  Сотрудничество педагогов и родителей в воспитании детей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algn="just">
              <a:defRPr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  Отсутствие формализма в организации работы с семьёй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algn="just">
              <a:defRPr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Создание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активной развивающей среды, обеспечивающей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единые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подходы к развитию личности в семье и детском коллективе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algn="just">
              <a:defRPr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  Диагностика  общих  и   частных  проблем  в  воспитании  и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развитии 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ребёнка.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214290"/>
            <a:ext cx="6786610" cy="12715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работы ДОУ с семьей 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2786082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педагогическое просвещение родителей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500438"/>
            <a:ext cx="3071834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изучение условий жизни и воспитания в семье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1785926"/>
            <a:ext cx="2857520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ознакомление родителей с жизнью и работой ДОУ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5072074"/>
            <a:ext cx="3071834" cy="14144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выявление лучшего опыта семейного воспитания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500438"/>
            <a:ext cx="3286148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установление единства в воспитании детей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14290"/>
            <a:ext cx="628654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Слагаемые успешного общения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2066" y="5072074"/>
            <a:ext cx="3786214" cy="14859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принять иную точку зрения</a:t>
            </a:r>
            <a:endParaRPr lang="ru-RU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628" y="3357562"/>
            <a:ext cx="3857652" cy="14287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 в </a:t>
            </a:r>
            <a:r>
              <a:rPr lang="ru-RU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другом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Равного партнера</a:t>
            </a:r>
            <a:endParaRPr lang="ru-RU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8596" y="5286388"/>
            <a:ext cx="4429156" cy="1271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в общении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428596" y="1928802"/>
            <a:ext cx="3714712" cy="1414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пойти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контакт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357158" y="3429000"/>
            <a:ext cx="3429024" cy="15716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интересных значимых тем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57686" y="1785926"/>
            <a:ext cx="3143272" cy="14859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тактичность</a:t>
            </a:r>
          </a:p>
        </p:txBody>
      </p:sp>
      <p:sp>
        <p:nvSpPr>
          <p:cNvPr id="14" name="Овал 13"/>
          <p:cNvSpPr/>
          <p:nvPr/>
        </p:nvSpPr>
        <p:spPr>
          <a:xfrm>
            <a:off x="3929058" y="3643314"/>
            <a:ext cx="914400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6929486" cy="14287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Формы  работы  </a:t>
            </a:r>
            <a:r>
              <a:rPr lang="ru-RU" alt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 семьей</a:t>
            </a:r>
          </a:p>
          <a:p>
            <a:pPr algn="ctr"/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928802"/>
            <a:ext cx="6715172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открытых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дверей.</a:t>
            </a:r>
          </a:p>
          <a:p>
            <a:pPr>
              <a:defRPr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Родительские собрания.</a:t>
            </a:r>
          </a:p>
          <a:p>
            <a:pPr>
              <a:defRPr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консультативная помощь специалистов.</a:t>
            </a:r>
          </a:p>
          <a:p>
            <a:pPr>
              <a:defRPr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Конференции.</a:t>
            </a:r>
          </a:p>
          <a:p>
            <a:pPr>
              <a:defRPr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Посещение семьи.</a:t>
            </a:r>
          </a:p>
          <a:p>
            <a:pPr algn="ctr">
              <a:defRPr/>
            </a:pPr>
            <a:endParaRPr lang="ru-RU" sz="2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53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643314"/>
            <a:ext cx="3905277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82" name="Picture 2" descr="http://ds4klgd.ru/images/%D0%A1%D0%90%D0%94%D0%98%D0%9A/%D0%B4%D0%B5%D0%BD%D1%8C%20%D1%81%D0%B5%D0%BC%D1%8C%D0%B8/DSCN64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11179"/>
            <a:ext cx="4238379" cy="31810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214282" y="0"/>
            <a:ext cx="4500594" cy="3429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Кружки и практикумы,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«круглый стол»,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участие в  конкурсах, спортивных развлечениях, посиделки, 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Вечера отдыха,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подготовка спектаклей…</a:t>
            </a:r>
          </a:p>
          <a:p>
            <a:pPr algn="ctr"/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2050" name="Picture 2" descr="Пасхальная выставка открылась в Южно-Сахалинске. Новости Южно-Сахалинс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85728"/>
            <a:ext cx="3753350" cy="28575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4714908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наглядная пропаганда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(стенды, папки передвижки, памятки….) ,</a:t>
            </a:r>
          </a:p>
          <a:p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щик  или книга для предложений ,</a:t>
            </a:r>
          </a:p>
          <a:p>
            <a:pPr algn="ctr">
              <a:defRPr/>
            </a:pP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уголок &quot; Стенгазеты, плакаты, открытки, приглашения, портфолио, приглашения и все это для вас на сайте Оригинальные иде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429000"/>
            <a:ext cx="4703213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Оформление родительского уголка. - Для воспитателей детских садов - Мааам.р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00438"/>
            <a:ext cx="3687132" cy="29098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Знакомство с сотрудниками, Часть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85728"/>
            <a:ext cx="2428892" cy="3069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4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54</Template>
  <TotalTime>325</TotalTime>
  <Words>304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54</vt:lpstr>
      <vt:lpstr>ФОРМЫ  РАБОТЫ  ДОУ С СЕМЬЕЙ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2015-02-15T10:22:34Z</dcterms:created>
  <dcterms:modified xsi:type="dcterms:W3CDTF">2016-05-17T14:25:39Z</dcterms:modified>
</cp:coreProperties>
</file>