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62" r:id="rId4"/>
    <p:sldId id="261" r:id="rId5"/>
    <p:sldId id="263" r:id="rId6"/>
    <p:sldId id="264" r:id="rId7"/>
    <p:sldId id="272" r:id="rId8"/>
    <p:sldId id="267" r:id="rId9"/>
    <p:sldId id="268" r:id="rId10"/>
    <p:sldId id="269" r:id="rId11"/>
    <p:sldId id="270" r:id="rId12"/>
    <p:sldId id="273" r:id="rId13"/>
    <p:sldId id="276" r:id="rId14"/>
    <p:sldId id="274" r:id="rId15"/>
    <p:sldId id="257" r:id="rId16"/>
    <p:sldId id="258" r:id="rId17"/>
    <p:sldId id="259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DE88D-0AC4-4BD1-BCEC-221DDF44BAE4}" type="datetimeFigureOut">
              <a:rPr lang="ru-RU" smtClean="0"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69C35-3B24-408F-A438-3A72372588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5029D-8B30-4158-B405-0578D8DCBFB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8696-31BD-41B6-AEE6-AF760C3040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AA122A45-CAA5-4E5F-BA8C-A6FC107844E4}" type="slidenum">
              <a:rPr lang="en-US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8696-31BD-41B6-AEE6-AF760C3040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Мастер класс «Урок добра – развитие памяти воспитанников дошкольного и младшего школьного возраста средствами мнемотехники»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Ведущий: </a:t>
            </a:r>
            <a:endParaRPr lang="en-US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социальный педагог отделения</a:t>
            </a:r>
            <a:endParaRPr lang="en-US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семейных воспитательных групп</a:t>
            </a:r>
            <a:endParaRPr lang="en-US" sz="19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Мансурова К.</a:t>
            </a:r>
            <a:r>
              <a:rPr lang="en-US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900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немотаблицы для дошкольников стих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3786214" cy="246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10" descr="http://festival.1september.ru/articles/634817/img4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14422"/>
            <a:ext cx="50720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4290"/>
            <a:ext cx="4040188" cy="1785951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коричневый, бывает овальный или круглый. Он маленький, растет на грядке в огороде. Его выкапывают. Его можно варить или жарить.</a:t>
            </a:r>
            <a:r>
              <a:rPr lang="ru-RU" sz="2000" i="1" dirty="0" smtClean="0">
                <a:solidFill>
                  <a:srgbClr val="7030A0"/>
                </a:solidFill>
              </a:rPr>
              <a:t> 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4290"/>
            <a:ext cx="4041775" cy="1960585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sz="2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мокрый как вода. Он холодный как мороженое. Часто идёт осенью. От него на земле появляются лужи. Он поливает траву, кусты, цветы и деревья. Люди от него прячутся под зонтом.</a:t>
            </a:r>
            <a:endParaRPr lang="ru-RU" sz="28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4143404" cy="4000528"/>
          </a:xfrm>
          <a:prstGeom prst="rect">
            <a:avLst/>
          </a:prstGeom>
          <a:noFill/>
          <a:ln w="38160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8" name="Group 2"/>
          <p:cNvGrpSpPr>
            <a:grpSpLocks noGrp="1"/>
          </p:cNvGrpSpPr>
          <p:nvPr>
            <p:ph sz="quarter" idx="4"/>
          </p:nvPr>
        </p:nvGrpSpPr>
        <p:grpSpPr bwMode="auto">
          <a:xfrm>
            <a:off x="4645025" y="2174875"/>
            <a:ext cx="4041775" cy="3951288"/>
            <a:chOff x="1728" y="2517"/>
            <a:chExt cx="2301" cy="168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28" y="2517"/>
              <a:ext cx="2301" cy="1688"/>
            </a:xfrm>
            <a:prstGeom prst="rect">
              <a:avLst/>
            </a:prstGeom>
            <a:noFill/>
            <a:ln w="38160">
              <a:solidFill>
                <a:srgbClr val="00B050"/>
              </a:solidFill>
              <a:miter lim="800000"/>
              <a:headEnd/>
              <a:tailEnd/>
            </a:ln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728" y="2517"/>
              <a:ext cx="2301" cy="1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steshka.ru/wp-content/uploads/2016/07/Mnemotablicy_dlya_doshkolnikov_1_281952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643734" cy="57150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.bp.blogspot.com/-dbGdmZuaz2o/VHQYlK6qAfI/AAAAAAAADIk/I2sCbZZdx_Q/s1600/%D1%80%D0%B0%D1%81%D1%81%D0%BA%D0%B0%D0%B6%D0%B8%2B%D0%BE%D0%B1%2B%D0%BE%D0%B4%D0%B5%D0%B6%D0%B4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57242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nsportal.ru/sites/default/files/2016/01/26/1296810644_2011-02-04_12082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286676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yourspeech.ru/wp-content/uploads/2016/08/yourspeechru_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yourspeech.ru/wp-content/uploads/2016/08/yourspeechru_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спользование мнемотаблиц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15238" cy="53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etsky-sad7.ru/upload/fotoalbums/2016/02/f74541f8edfbda9cf8f73edfb9f4c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00990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portal.ru/sites/default/files/2016/01/26/1298365481_2011-02-22_0918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50099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Понятие «мнемотехника»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142984"/>
            <a:ext cx="8229600" cy="4911741"/>
          </a:xfrm>
        </p:spPr>
        <p:txBody>
          <a:bodyPr>
            <a:normAutofit lnSpcReduction="10000"/>
          </a:bodyPr>
          <a:lstStyle/>
          <a:p>
            <a:pPr marL="0" indent="0" algn="just" defTabSz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Мнемотехника - это система методов и приёмов,</a:t>
            </a:r>
          </a:p>
          <a:p>
            <a:pPr marL="0" indent="0" algn="just" defTabSz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обеспечивающих эффективное запоминание,</a:t>
            </a:r>
          </a:p>
          <a:p>
            <a:pPr marL="0" indent="0" algn="just" defTabSz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сохранение и воспроизведение информации. 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1B137D"/>
                </a:solidFill>
                <a:latin typeface="Times New Roman" pitchFamily="18" charset="0"/>
              </a:rPr>
              <a:t>Примеры: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1B137D"/>
                </a:solidFill>
                <a:latin typeface="Times New Roman" pitchFamily="18" charset="0"/>
              </a:rPr>
              <a:t>1.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</a:rPr>
              <a:t>Каждый  Охотник  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</a:rPr>
              <a:t>Желает  Знать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</a:rPr>
              <a:t>Где Сидит  Фазан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2. Алфавит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3.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«Пифагоровы штаны во все стороны равны»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4. «Иван родил девчонку, велел тащить пеленку»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</a:rPr>
              <a:t>5.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Индикатор лакмус красный — кислоту укажет ясно. Индикатор лакмус синий — щёлочь здесь, не будь разиней!»</a:t>
            </a:r>
          </a:p>
          <a:p>
            <a:pPr marL="0" indent="0" defTabSz="0">
              <a:spcBef>
                <a:spcPts val="0"/>
              </a:spcBef>
              <a:buNone/>
              <a:defRPr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0">
              <a:spcBef>
                <a:spcPts val="0"/>
              </a:spcBef>
              <a:buNone/>
              <a:defRPr/>
            </a:pP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286644" y="2285993"/>
            <a:ext cx="1857356" cy="1643074"/>
          </a:xfrm>
          <a:prstGeom prst="rect">
            <a:avLst/>
          </a:prstGeom>
          <a:ln>
            <a:solidFill>
              <a:srgbClr val="660066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portal.ru/sites/default/files/2016/01/26/1307462388_2011-06-07_19575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929618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portal.ru/sites/default/files/2016/01/26/1308903775_2011-06-24_1223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nsportal.ru/sites/default/files/2016/01/26/1318414335_2011-10-12_1407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img01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285728"/>
            <a:ext cx="7643866" cy="59293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img01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1" y="214290"/>
            <a:ext cx="7858179" cy="6357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:\img01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8143932" cy="59293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img01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8072493" cy="61436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488" y="341313"/>
            <a:ext cx="8356600" cy="6265862"/>
            <a:chOff x="297" y="215"/>
            <a:chExt cx="5264" cy="3947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" y="215"/>
              <a:ext cx="5264" cy="3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97" y="215"/>
              <a:ext cx="5264" cy="39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90525" y="328613"/>
            <a:ext cx="8328025" cy="6245225"/>
            <a:chOff x="246" y="207"/>
            <a:chExt cx="5246" cy="393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6" y="207"/>
              <a:ext cx="5246" cy="39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6" y="207"/>
              <a:ext cx="5246" cy="39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6225" y="379413"/>
            <a:ext cx="8532813" cy="5902325"/>
            <a:chOff x="174" y="239"/>
            <a:chExt cx="5375" cy="3718"/>
          </a:xfrm>
        </p:grpSpPr>
        <p:pic>
          <p:nvPicPr>
            <p:cNvPr id="1536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" y="239"/>
              <a:ext cx="5375" cy="37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5365" name="Text Box 4"/>
            <p:cNvSpPr txBox="1">
              <a:spLocks noChangeArrowheads="1"/>
            </p:cNvSpPr>
            <p:nvPr/>
          </p:nvSpPr>
          <p:spPr bwMode="auto">
            <a:xfrm>
              <a:off x="174" y="239"/>
              <a:ext cx="5375" cy="37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это отдельная карточка с изображением предмета, действия или другого символа.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Содержимое 6" descr="http://festival.1september.ru/articles/634817/img2.gif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572008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festival.1september.ru/articles/634817/img3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714752"/>
            <a:ext cx="32861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C:\Documents and Settings\Юрий Владимирович\Мои документы\Мои рисунки\мнемотаблица (4)\art-песочница-359802.jpe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44" y="1357298"/>
            <a:ext cx="945225" cy="170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Documents and Settings\Юрий Владимирович\Мои документы\Мои рисунки\мнемотаблица (4)\-24-638.jpg"/>
          <p:cNvPicPr>
            <a:picLocks noChangeAspect="1" noChangeArrowheads="1"/>
          </p:cNvPicPr>
          <p:nvPr/>
        </p:nvPicPr>
        <p:blipFill>
          <a:blip r:embed="rId6"/>
          <a:srcRect l="53526" t="35909" r="27664" b="28079"/>
          <a:stretch>
            <a:fillRect/>
          </a:stretch>
        </p:blipFill>
        <p:spPr bwMode="auto">
          <a:xfrm>
            <a:off x="2000232" y="1428736"/>
            <a:ext cx="928694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Соединительная линия уступом 30"/>
          <p:cNvCxnSpPr/>
          <p:nvPr/>
        </p:nvCxnSpPr>
        <p:spPr>
          <a:xfrm>
            <a:off x="1071538" y="1857364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C:\Documents and Settings\Юрий Владимирович\Мои документы\Мои рисунки\мнемотаблица (4)\1334068792_detskiy_clipart_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428736"/>
            <a:ext cx="172878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Овал 34"/>
          <p:cNvSpPr/>
          <p:nvPr/>
        </p:nvSpPr>
        <p:spPr>
          <a:xfrm>
            <a:off x="5500694" y="1928802"/>
            <a:ext cx="1143000" cy="142876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0" name="Соединительная линия уступом 39"/>
          <p:cNvCxnSpPr/>
          <p:nvPr/>
        </p:nvCxnSpPr>
        <p:spPr>
          <a:xfrm>
            <a:off x="4643438" y="1785926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5" descr="img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58016" y="1571612"/>
            <a:ext cx="1723743" cy="1583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Мнемодорожки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это квадрат из  3-4 картинок, по которым можно составить небольшой рассказ в 2-3 предложения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43050"/>
            <a:ext cx="406460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занятие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3286124"/>
            <a:ext cx="4622570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-изображения основных звеньев,  по которым можно запомнить и воспроизвести целый рассказ, стихотворение или сказку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op-bal.ru/pars_docs/refs/56/55861/55861_html_m3eb5da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291" y="1721264"/>
            <a:ext cx="6444791" cy="4493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op-bal.ru/pars_docs/refs/56/55861/55861_html_m762fb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801" y="838052"/>
            <a:ext cx="7501059" cy="551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5" descr="http://publekc.ru/ispolezovanie-mnemotehniki-v-razvitii-rechi-doshkolenikov/1064562_html_33fc4c49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52"/>
            <a:ext cx="39290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doshkolnoe-obrazovanie/Rech-doshkolnikov-s-ZPR/0009-015-Etap-avtomatizatsii-zvukov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428628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мнемотаблицы для дошкольников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785926"/>
            <a:ext cx="44291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786314" y="1785926"/>
            <a:ext cx="4071966" cy="4714908"/>
            <a:chOff x="2884" y="1417"/>
            <a:chExt cx="2748" cy="2762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84" y="1417"/>
              <a:ext cx="2748" cy="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884" y="1417"/>
              <a:ext cx="2748" cy="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57200" y="2714620"/>
            <a:ext cx="5900750" cy="341154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Дидактическое пособие «Стихи в картинках» (мнемотехника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378621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maam.ru/upload/blogs/detsad-259447-141442358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52"/>
            <a:ext cx="3786214" cy="35004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am.ru/upload/blogs/detsad-259447-1414422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786190"/>
            <a:ext cx="364333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134</Words>
  <PresentationFormat>Экран (4:3)</PresentationFormat>
  <Paragraphs>25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Мастер класс «Урок добра – развитие памяти воспитанников дошкольного и младшего школьного возраста средствами мнемотехники» . </vt:lpstr>
      <vt:lpstr>Понятие «мнемотехника»</vt:lpstr>
      <vt:lpstr>Слайд 3</vt:lpstr>
      <vt:lpstr>Мнемоквадрат - это отдельная карточка с изображением предмета, действия или другого символа.</vt:lpstr>
      <vt:lpstr>Мнемодорожки - это квадрат из  3-4 картинок, по которым можно составить небольшой рассказ в 2-3 предложения</vt:lpstr>
      <vt:lpstr>Мнемотаблицы  -изображения основных звеньев,  по которым можно запомнить и воспроизвести целый рассказ, стихотворение или сказку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Kamarya Mansurova</dc:creator>
  <cp:lastModifiedBy>Kamarya Mansurova</cp:lastModifiedBy>
  <cp:revision>66</cp:revision>
  <dcterms:created xsi:type="dcterms:W3CDTF">2016-11-12T18:55:58Z</dcterms:created>
  <dcterms:modified xsi:type="dcterms:W3CDTF">2016-11-15T06:40:13Z</dcterms:modified>
</cp:coreProperties>
</file>