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3" r:id="rId7"/>
    <p:sldId id="274" r:id="rId8"/>
    <p:sldId id="275" r:id="rId9"/>
    <p:sldId id="276" r:id="rId10"/>
    <p:sldId id="277" r:id="rId11"/>
    <p:sldId id="278" r:id="rId12"/>
    <p:sldId id="265" r:id="rId13"/>
    <p:sldId id="267" r:id="rId14"/>
    <p:sldId id="279" r:id="rId15"/>
    <p:sldId id="268" r:id="rId16"/>
    <p:sldId id="286" r:id="rId17"/>
    <p:sldId id="269" r:id="rId18"/>
    <p:sldId id="270" r:id="rId19"/>
    <p:sldId id="287" r:id="rId20"/>
    <p:sldId id="273" r:id="rId21"/>
    <p:sldId id="288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9" autoAdjust="0"/>
    <p:restoredTop sz="94638" autoAdjust="0"/>
  </p:normalViewPr>
  <p:slideViewPr>
    <p:cSldViewPr>
      <p:cViewPr varScale="1">
        <p:scale>
          <a:sx n="115" d="100"/>
          <a:sy n="115" d="100"/>
        </p:scale>
        <p:origin x="-102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19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E1B3E-E43C-41CE-80AF-4550AA186FF0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8125D-9DEF-4ED8-AAFB-3D007D225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8125D-9DEF-4ED8-AAFB-3D007D225F1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27"/>
            <a:ext cx="609600" cy="388143"/>
          </a:xfrm>
        </p:spPr>
        <p:txBody>
          <a:bodyPr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171700"/>
            <a:ext cx="6172200" cy="1540193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4125474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27"/>
            <a:ext cx="609600" cy="388143"/>
          </a:xfrm>
        </p:spPr>
        <p:txBody>
          <a:bodyPr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200150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1771650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60520" y="2343150"/>
            <a:ext cx="473202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05740"/>
            <a:ext cx="1527048" cy="373761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198596"/>
            <a:ext cx="1524000" cy="3717036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840980" y="763382"/>
            <a:ext cx="150876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74B4588-FE46-41AC-99B6-49613A79F508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390236" y="2757210"/>
            <a:ext cx="24003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4300538"/>
            <a:ext cx="609600" cy="390906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850B36-4DD2-404C-9AD0-CD85E7C3E7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910817"/>
            <a:ext cx="6929486" cy="26610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0" dirty="0" smtClean="0">
                <a:solidFill>
                  <a:schemeClr val="tx1"/>
                </a:solidFill>
              </a:rPr>
              <a:t>БДОУ города Омска «Детский сад № 249 комбинированного вида»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ПРОЕКТ КО ДНЮ МАТЕРИ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ВО ВТОРОЙ МЛАДШЕЙ ГРУППЕ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«РОМАШКИ»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 </a:t>
            </a:r>
            <a:r>
              <a:rPr lang="ru-RU" sz="3600" i="1" dirty="0" smtClean="0">
                <a:solidFill>
                  <a:schemeClr val="tx1"/>
                </a:solidFill>
              </a:rPr>
              <a:t>«Мамины ладошки»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752492"/>
            <a:ext cx="3929090" cy="1230291"/>
          </a:xfrm>
        </p:spPr>
        <p:txBody>
          <a:bodyPr>
            <a:noAutofit/>
          </a:bodyPr>
          <a:lstStyle/>
          <a:p>
            <a:pPr algn="just"/>
            <a:r>
              <a:rPr lang="ru-RU" sz="1400" i="1" dirty="0" smtClean="0">
                <a:solidFill>
                  <a:schemeClr val="tx1"/>
                </a:solidFill>
              </a:rPr>
              <a:t>Воспитатель: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i="1" dirty="0" err="1" smtClean="0">
                <a:solidFill>
                  <a:schemeClr val="tx1"/>
                </a:solidFill>
              </a:rPr>
              <a:t>Малькова</a:t>
            </a:r>
            <a:r>
              <a:rPr lang="ru-RU" sz="1400" i="1" dirty="0" smtClean="0">
                <a:solidFill>
                  <a:schemeClr val="tx1"/>
                </a:solidFill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</a:rPr>
              <a:t>Надежда Владимировна</a:t>
            </a:r>
          </a:p>
          <a:p>
            <a:pPr algn="just"/>
            <a:r>
              <a:rPr lang="ru-RU" sz="1600" i="1" dirty="0" smtClean="0">
                <a:solidFill>
                  <a:schemeClr val="tx1"/>
                </a:solidFill>
              </a:rPr>
              <a:t>2014 г.</a:t>
            </a: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i="1" dirty="0" smtClean="0">
              <a:solidFill>
                <a:schemeClr val="tx1"/>
              </a:solidFill>
            </a:endParaRPr>
          </a:p>
          <a:p>
            <a:pPr algn="just"/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1294201"/>
          </a:xfrm>
        </p:spPr>
        <p:txBody>
          <a:bodyPr>
            <a:noAutofit/>
          </a:bodyPr>
          <a:lstStyle/>
          <a:p>
            <a:r>
              <a:rPr lang="ru-RU" sz="1800" b="1" i="1" u="sng" dirty="0" smtClean="0"/>
              <a:t>3 этап.  Заключительный (результаты)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Поздравительные открытки для мам и бабушек «Мамины ладошки».</a:t>
            </a:r>
            <a:br>
              <a:rPr lang="ru-RU" sz="1800" dirty="0" smtClean="0"/>
            </a:br>
            <a:r>
              <a:rPr lang="ru-RU" sz="1800" dirty="0" smtClean="0"/>
              <a:t>Выставка рисунков детей («Портрет мамы»).</a:t>
            </a:r>
            <a:br>
              <a:rPr lang="ru-RU" sz="1800" dirty="0" smtClean="0"/>
            </a:br>
            <a:r>
              <a:rPr lang="ru-RU" sz="1800" dirty="0" smtClean="0"/>
              <a:t>Видеоролик «Мы - «Ромашки»,  деточки - милашки!».</a:t>
            </a:r>
            <a:endParaRPr lang="ru-RU" sz="1800" dirty="0"/>
          </a:p>
        </p:txBody>
      </p:sp>
      <p:pic>
        <p:nvPicPr>
          <p:cNvPr id="4098" name="Picture 2" descr="L:\Проект 5 группа печать\фото для проекта\P10302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25"/>
            <a:ext cx="2575348" cy="3214703"/>
          </a:xfrm>
          <a:prstGeom prst="rect">
            <a:avLst/>
          </a:prstGeom>
          <a:noFill/>
        </p:spPr>
      </p:pic>
      <p:pic>
        <p:nvPicPr>
          <p:cNvPr id="4099" name="Picture 3" descr="L:\Проект 5 группа печать\фото для проекта\P10302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571618"/>
            <a:ext cx="450059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2"/>
            <a:ext cx="7467600" cy="1071570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err="1" smtClean="0"/>
              <a:t>Фотостенд</a:t>
            </a:r>
            <a:r>
              <a:rPr lang="ru-RU" sz="1800" dirty="0" smtClean="0"/>
              <a:t> «Вот она какая, мамочка родная!». </a:t>
            </a:r>
            <a:br>
              <a:rPr lang="ru-RU" sz="1800" dirty="0" smtClean="0"/>
            </a:br>
            <a:r>
              <a:rPr lang="ru-RU" sz="1800" dirty="0" smtClean="0"/>
              <a:t>Выставка: «Мамины руки не знают скуки».</a:t>
            </a:r>
            <a:br>
              <a:rPr lang="ru-RU" sz="1800" dirty="0" smtClean="0"/>
            </a:br>
            <a:r>
              <a:rPr lang="ru-RU" sz="1800" dirty="0" smtClean="0"/>
              <a:t>Совместное мероприятие для родителей и детей (чаепитие).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122" name="Picture 2" descr="L:\Проект 5 группа печать\фото для проекта\P103023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6"/>
            <a:ext cx="4429156" cy="3286148"/>
          </a:xfrm>
          <a:prstGeom prst="rect">
            <a:avLst/>
          </a:prstGeom>
          <a:noFill/>
        </p:spPr>
      </p:pic>
      <p:pic>
        <p:nvPicPr>
          <p:cNvPr id="5123" name="Picture 3" descr="L:\Проект 5 группа печать\фото для проекта\P103023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85875"/>
            <a:ext cx="2352275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714362"/>
            <a:ext cx="7000924" cy="2071702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00232" y="642924"/>
            <a:ext cx="7000924" cy="4500576"/>
          </a:xfrm>
        </p:spPr>
        <p:txBody>
          <a:bodyPr>
            <a:normAutofit/>
          </a:bodyPr>
          <a:lstStyle/>
          <a:p>
            <a:r>
              <a:rPr lang="ru-RU" sz="1900" i="1" u="sng" dirty="0" smtClean="0"/>
              <a:t>Работа по проекту с родителями:</a:t>
            </a:r>
          </a:p>
          <a:p>
            <a:r>
              <a:rPr lang="ru-RU" sz="1900" dirty="0" smtClean="0"/>
              <a:t>Консультирование родителей по теме проекта.</a:t>
            </a:r>
          </a:p>
          <a:p>
            <a:r>
              <a:rPr lang="ru-RU" sz="1900" dirty="0" smtClean="0"/>
              <a:t>Помощь в оформлении </a:t>
            </a:r>
            <a:r>
              <a:rPr lang="ru-RU" sz="1900" dirty="0" err="1" smtClean="0"/>
              <a:t>фотостенда</a:t>
            </a:r>
            <a:r>
              <a:rPr lang="ru-RU" sz="1900" dirty="0" smtClean="0"/>
              <a:t>.</a:t>
            </a:r>
          </a:p>
          <a:p>
            <a:r>
              <a:rPr lang="ru-RU" sz="1900" dirty="0" smtClean="0"/>
              <a:t>Совместное праздничное оформление групповой комнаты.</a:t>
            </a:r>
          </a:p>
          <a:p>
            <a:r>
              <a:rPr lang="ru-RU" sz="1900" dirty="0" smtClean="0"/>
              <a:t>Участие в празднике «Мама – самый лучший друг».</a:t>
            </a:r>
          </a:p>
          <a:p>
            <a:r>
              <a:rPr lang="ru-RU" sz="1900" dirty="0" smtClean="0"/>
              <a:t>Выставка: «Мамины руки не знают скуки».</a:t>
            </a:r>
          </a:p>
          <a:p>
            <a:r>
              <a:rPr lang="ru-RU" sz="1900" i="1" u="sng" dirty="0" smtClean="0"/>
              <a:t>Домашнее задание:</a:t>
            </a:r>
          </a:p>
          <a:p>
            <a:r>
              <a:rPr lang="ru-RU" sz="1900" dirty="0" smtClean="0"/>
              <a:t>Приготовить поделки на выставку «Мамины руки не знают скуки».</a:t>
            </a:r>
          </a:p>
          <a:p>
            <a:r>
              <a:rPr lang="ru-RU" sz="1900" dirty="0" smtClean="0"/>
              <a:t>Испечь что-нибудь к чаепитию.</a:t>
            </a:r>
          </a:p>
          <a:p>
            <a:r>
              <a:rPr lang="ru-RU" sz="1900" dirty="0" smtClean="0"/>
              <a:t>Принести фото.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57982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Схема реализации проекта: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928676"/>
          <a:ext cx="7715304" cy="39138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4446"/>
                <a:gridCol w="6500858"/>
              </a:tblGrid>
              <a:tr h="637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Разделы программы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Виды детско-взрослой деятельности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2093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Игровая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сюжетно-ролевой игры  «Семья», «Детский сад», «Мама-врач», «Мама-парикмахер».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Дидактические игры «Мамины помощники» (помоги накрыть праздничный стол, собери букет), «Профессии».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2066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Речевое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Беседы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 детьми «Где и с кем я живу?», «Как и чем можно порадовать близких людей», «Профессия моей мамы».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Ситуативные разговоры с детьми («Ласковые слова», «Какой подарок для мамы лучше» и т.п.).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 Интервьюирование детей (для поздравительной открытки).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43890" cy="136563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Times New Roman"/>
                <a:cs typeface="Times New Roman"/>
              </a:rPr>
            </a:br>
            <a:r>
              <a:rPr lang="ru-RU" sz="2700" b="1" u="sng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>Речевое развитие:</a:t>
            </a:r>
            <a:r>
              <a:rPr lang="ru-RU" sz="18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Times New Roman"/>
                <a:cs typeface="Times New Roman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Творческое рассказывание детей по темам: «Как я помогаю маме, бабушке», «Моя мама самая лучшая, потому что...»</a:t>
            </a:r>
            <a:r>
              <a:rPr lang="ru-RU" sz="16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Calibri"/>
                <a:ea typeface="Times New Roman"/>
                <a:cs typeface="Times New Roman"/>
              </a:rPr>
            </a:br>
            <a:endParaRPr lang="ru-RU" sz="1600" dirty="0"/>
          </a:p>
        </p:txBody>
      </p:sp>
      <p:pic>
        <p:nvPicPr>
          <p:cNvPr id="6146" name="Picture 2" descr="L:\Проект 5 группа печать\фото детей\IMG_15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42"/>
            <a:ext cx="3900518" cy="2857508"/>
          </a:xfrm>
          <a:prstGeom prst="rect">
            <a:avLst/>
          </a:prstGeom>
          <a:noFill/>
        </p:spPr>
      </p:pic>
      <p:pic>
        <p:nvPicPr>
          <p:cNvPr id="6147" name="Picture 3" descr="L:\Проект 5 группа печать\фото детей\IMG_153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4" y="1428742"/>
            <a:ext cx="3873525" cy="2857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35"/>
            <a:ext cx="7467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Схема реализации проекта: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857238"/>
          <a:ext cx="8072494" cy="378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5600"/>
                <a:gridCol w="6076894"/>
              </a:tblGrid>
              <a:tr h="2043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Социальное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Выставка рисунков детей (портреты мамы).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Выпуск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фотостенда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ко дню  матери.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Совместное мероприятие для родителей и детей. «Мама – самый лучший друг» с чаепитием.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Выставка поделок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«Мамины руки не знают скуки».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Видеоролик «Мы - «Ромашки»,  деточки - милашки!».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Беседы, консультации с родителями.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  <a:tr h="1742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Рисование   «Портрет моей мамы», изготовление открытки, выпечка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печенья. Пословицы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 поговорки о матери,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семье. Чтение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художественной  литературы о матери,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семье: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«Мама поёт» А.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Барто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Моя бабушка»  С.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Капупикаян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.;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Мама» Ю. Яковлев;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Благодарю тебя мама» В.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Босов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Разговор о маме» Н.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Саконская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Я маму люблю» А. </a:t>
                      </a:r>
                      <a:r>
                        <a:rPr lang="ru-RU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Димова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Раджаб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У. «Мамочка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»; Цыферов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 «Как стать большим».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1151325"/>
          </a:xfrm>
        </p:spPr>
        <p:txBody>
          <a:bodyPr>
            <a:normAutofit fontScale="90000"/>
          </a:bodyPr>
          <a:lstStyle/>
          <a:p>
            <a:r>
              <a:rPr lang="ru-RU" sz="1800" b="1" u="sng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Здоровье и физическое развитие</a:t>
            </a:r>
            <a:r>
              <a:rPr lang="ru-RU" sz="18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Calibri"/>
                <a:ea typeface="Times New Roman"/>
                <a:cs typeface="Times New Roman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Разучивание пальчиковых гимнастик о семье, для мамы, танцевальных движений. Проведение подвижных игр «Мама, распутай ниточку» и др.</a:t>
            </a:r>
            <a:r>
              <a:rPr lang="ru-RU" sz="12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ru-RU" sz="1200" dirty="0" smtClean="0">
                <a:latin typeface="Calibri"/>
                <a:ea typeface="Times New Roman"/>
                <a:cs typeface="Times New Roman"/>
              </a:rPr>
            </a:br>
            <a:endParaRPr lang="ru-RU" sz="1600" dirty="0"/>
          </a:p>
        </p:txBody>
      </p:sp>
      <p:pic>
        <p:nvPicPr>
          <p:cNvPr id="7170" name="Picture 2" descr="L:\Проект 5 группа печать\фото детей\IMG_15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43050"/>
            <a:ext cx="3657600" cy="2743200"/>
          </a:xfrm>
          <a:prstGeom prst="rect">
            <a:avLst/>
          </a:prstGeom>
          <a:noFill/>
        </p:spPr>
      </p:pic>
      <p:pic>
        <p:nvPicPr>
          <p:cNvPr id="7172" name="Picture 4" descr="L:\Проект 5 группа печать\фото детей\IMG_159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1543050"/>
            <a:ext cx="3944964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50507"/>
            <a:ext cx="7543800" cy="1066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214281" y="1142986"/>
          <a:ext cx="4071966" cy="3599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3"/>
                <a:gridCol w="1143008"/>
                <a:gridCol w="1571635"/>
              </a:tblGrid>
              <a:tr h="70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Этап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</a:t>
                      </a: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деятельнос-ти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70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Поисковый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Сбор информации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01.10 - 03.10.2014г.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70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Аналитический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Анализ информации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06.10 - 10.10.2014г.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70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Практический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Активная деятельность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13.10 - 24.11.2014г.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7000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Презентацион-ный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Выставки, досуг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25.11 - 28.11.2014г.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</a:tbl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371975" y="1142999"/>
          <a:ext cx="4057676" cy="3143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838"/>
                <a:gridCol w="2028838"/>
              </a:tblGrid>
              <a:tr h="572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Формы работы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572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Занятия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06.10.2014г.- 24.11.2014г.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572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Наблюдения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13.10.2014г.- 21.11.2014г.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8549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работа с родителями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06.10.2014г.- 28.11.2014г.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  <a:tr h="572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Групповое обсуждение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26.11.2014г.- 28.11.2014г.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1750" marR="31750" marT="31750" marB="31750"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214296"/>
            <a:ext cx="3657600" cy="857256"/>
          </a:xfrm>
        </p:spPr>
        <p:txBody>
          <a:bodyPr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Планируемое время на реализацию проекта по этапам:</a:t>
            </a:r>
          </a:p>
          <a:p>
            <a:endParaRPr lang="ru-RU" sz="1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286248" y="214296"/>
            <a:ext cx="3857652" cy="857256"/>
          </a:xfrm>
        </p:spPr>
        <p:txBody>
          <a:bodyPr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Организационные формы работы над проектом: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428610"/>
            <a:ext cx="7072362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i="1" u="sng" dirty="0" smtClean="0">
                <a:solidFill>
                  <a:schemeClr val="tx1"/>
                </a:solidFill>
              </a:rPr>
              <a:t>Межпредметные связи:</a:t>
            </a:r>
            <a:br>
              <a:rPr lang="ru-RU" sz="3100" i="1" u="sng" dirty="0" smtClean="0">
                <a:solidFill>
                  <a:schemeClr val="tx1"/>
                </a:solidFill>
              </a:rPr>
            </a:br>
            <a:endParaRPr lang="ru-RU" sz="3100" i="1" u="sng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928676"/>
            <a:ext cx="7572428" cy="400052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4800" i="1" u="sng" dirty="0" smtClean="0">
                <a:solidFill>
                  <a:schemeClr val="tx1"/>
                </a:solidFill>
              </a:rPr>
              <a:t>Образовательная область «Социализация».</a:t>
            </a:r>
            <a:r>
              <a:rPr lang="ru-RU" sz="4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Освоение первоначальных представлений социального характера и включение детей в систему социальных отношений. Развитие игровой деятельности, формирование </a:t>
            </a:r>
            <a:r>
              <a:rPr lang="ru-RU" sz="4800" dirty="0" err="1" smtClean="0">
                <a:solidFill>
                  <a:schemeClr val="tx1"/>
                </a:solidFill>
              </a:rPr>
              <a:t>гендерной</a:t>
            </a:r>
            <a:r>
              <a:rPr lang="ru-RU" sz="4800" dirty="0" smtClean="0">
                <a:solidFill>
                  <a:schemeClr val="tx1"/>
                </a:solidFill>
              </a:rPr>
              <a:t>, семейной принадлежности.         </a:t>
            </a:r>
          </a:p>
          <a:p>
            <a:r>
              <a:rPr lang="ru-RU" sz="4800" i="1" u="sng" dirty="0" smtClean="0">
                <a:solidFill>
                  <a:schemeClr val="tx1"/>
                </a:solidFill>
              </a:rPr>
              <a:t>Образовательная область «Познание». 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Развитие познавательных интересов, интеллектуальное развитие. Формирование целостной картины мира, расширение кругозора.</a:t>
            </a:r>
          </a:p>
          <a:p>
            <a:r>
              <a:rPr lang="ru-RU" sz="4800" i="1" u="sng" dirty="0" smtClean="0">
                <a:solidFill>
                  <a:schemeClr val="tx1"/>
                </a:solidFill>
              </a:rPr>
              <a:t>Образовательная область «Коммуникация».</a:t>
            </a:r>
            <a:r>
              <a:rPr lang="ru-RU" sz="4800" dirty="0" smtClean="0">
                <a:solidFill>
                  <a:schemeClr val="tx1"/>
                </a:solidFill>
              </a:rPr>
              <a:t> 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Овладение конструктивными способами и средствами взаимодействия с окружающими людьми. Развитие свободного общения со взрослыми. Развитие всех компонентов устной речи.</a:t>
            </a:r>
          </a:p>
          <a:p>
            <a:r>
              <a:rPr lang="ru-RU" sz="4800" i="1" u="sng" dirty="0" smtClean="0">
                <a:solidFill>
                  <a:schemeClr val="tx1"/>
                </a:solidFill>
              </a:rPr>
              <a:t>Образовательная область «Чтение художественной литературы». 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Формирование интереса и потребности в чтении (восприятии) книг. Развитие литературной речи, приобщение к словесному искусству, формирование первичных ценностных представлений.</a:t>
            </a:r>
          </a:p>
          <a:p>
            <a:r>
              <a:rPr lang="ru-RU" sz="4800" i="1" u="sng" dirty="0" smtClean="0">
                <a:solidFill>
                  <a:schemeClr val="tx1"/>
                </a:solidFill>
              </a:rPr>
              <a:t>Образовательная область «Художественное творчество». 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Формирование интереса к эстетической стороне окружающей действительности, потребность в  самовыражении. Развитие продуктивной деятельности, детского творчества, приобщение к изобразительному  искусству.</a:t>
            </a:r>
          </a:p>
          <a:p>
            <a:endParaRPr lang="ru-RU" sz="4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Формирование положительного отношения к труду. Развитие трудовой деятельности, формирование первичных преставлений о труде взрослых (мамы).</a:t>
            </a:r>
            <a:endParaRPr lang="ru-RU" sz="1800" dirty="0"/>
          </a:p>
        </p:txBody>
      </p:sp>
      <p:pic>
        <p:nvPicPr>
          <p:cNvPr id="8194" name="Picture 2" descr="L:\Проект 5 группа печать\фото детей\IMG_15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00150"/>
            <a:ext cx="2571743" cy="3429000"/>
          </a:xfrm>
          <a:prstGeom prst="rect">
            <a:avLst/>
          </a:prstGeom>
          <a:noFill/>
        </p:spPr>
      </p:pic>
      <p:pic>
        <p:nvPicPr>
          <p:cNvPr id="8196" name="Picture 4" descr="L:\Проект 5 группа печать\фото детей\IMG_157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214428"/>
            <a:ext cx="4071965" cy="3071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8"/>
            <a:ext cx="8143932" cy="5631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chemeClr val="tx1"/>
                </a:solidFill>
              </a:rPr>
              <a:t>Паспорт проекта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714362"/>
            <a:ext cx="7572428" cy="4141102"/>
          </a:xfrm>
        </p:spPr>
        <p:txBody>
          <a:bodyPr>
            <a:normAutofit fontScale="47500" lnSpcReduction="20000"/>
          </a:bodyPr>
          <a:lstStyle/>
          <a:p>
            <a:endParaRPr lang="ru-RU" sz="2500" b="1" dirty="0" smtClean="0"/>
          </a:p>
          <a:p>
            <a:pPr algn="ctr"/>
            <a:r>
              <a:rPr lang="ru-RU" sz="2500" b="1" i="1" u="sng" dirty="0" smtClean="0"/>
              <a:t>Цель проекта</a:t>
            </a:r>
            <a:r>
              <a:rPr lang="ru-RU" sz="2500" i="1" u="sng" dirty="0" smtClean="0"/>
              <a:t>: </a:t>
            </a:r>
          </a:p>
          <a:p>
            <a:r>
              <a:rPr lang="ru-RU" sz="2500" dirty="0" smtClean="0"/>
              <a:t>Дать понять, что только женщины, имеющие детей, называются мамами, и в этот день поздравляют только их. Сформировать осознанное понимание значимости матерей в жизни детей.</a:t>
            </a:r>
          </a:p>
          <a:p>
            <a:pPr algn="ctr"/>
            <a:r>
              <a:rPr lang="ru-RU" sz="2500" b="1" i="1" u="sng" dirty="0" smtClean="0"/>
              <a:t>Задачи проекта:</a:t>
            </a:r>
            <a:r>
              <a:rPr lang="ru-RU" sz="2500" b="1" dirty="0" smtClean="0"/>
              <a:t> </a:t>
            </a:r>
            <a:endParaRPr lang="ru-RU" sz="2500" dirty="0" smtClean="0"/>
          </a:p>
          <a:p>
            <a:r>
              <a:rPr lang="ru-RU" sz="2500" dirty="0" smtClean="0"/>
              <a:t> - Познакомить детей с праздником - «День Матери».</a:t>
            </a:r>
          </a:p>
          <a:p>
            <a:r>
              <a:rPr lang="ru-RU" sz="2500" dirty="0" smtClean="0"/>
              <a:t>- Воспитывать у детей уважение и заботливое отношение к матери,  бабушке, оказывать им посильную помощь (убирать игрушки, раскладывать салфетки на столы).          </a:t>
            </a:r>
          </a:p>
          <a:p>
            <a:r>
              <a:rPr lang="ru-RU" sz="2500" dirty="0" smtClean="0"/>
              <a:t>– Расширить сведения о семье (знать имена, отчества, место работы, увлечения).  </a:t>
            </a:r>
          </a:p>
          <a:p>
            <a:r>
              <a:rPr lang="ru-RU" sz="2500" dirty="0" smtClean="0"/>
              <a:t> - Способствовать  воспитанию нравственных устоев семьи, уважения к старшим.                           </a:t>
            </a:r>
          </a:p>
          <a:p>
            <a:r>
              <a:rPr lang="ru-RU" sz="2500" dirty="0" smtClean="0"/>
              <a:t>– Помочь  осознать свой статус в семье, оценить значимость семьи в своей жизни.</a:t>
            </a:r>
          </a:p>
          <a:p>
            <a:r>
              <a:rPr lang="ru-RU" sz="2500" dirty="0" smtClean="0"/>
              <a:t>- Углубить знания детей о роли мамы в их жизни.  </a:t>
            </a:r>
          </a:p>
          <a:p>
            <a:r>
              <a:rPr lang="ru-RU" sz="2500" dirty="0" smtClean="0"/>
              <a:t>- Способствовать сплочённости родительского коллектива.  </a:t>
            </a:r>
          </a:p>
          <a:p>
            <a:r>
              <a:rPr lang="ru-RU" sz="2500" dirty="0" smtClean="0"/>
              <a:t>- Обогащать детско-родительские отношения опытом совместной творческой деятельности.</a:t>
            </a:r>
          </a:p>
          <a:p>
            <a:r>
              <a:rPr lang="ru-RU" sz="2500" dirty="0" smtClean="0"/>
              <a:t>- Развивать творческие способности  детей, желание делать подарки маме.</a:t>
            </a:r>
          </a:p>
          <a:p>
            <a:r>
              <a:rPr lang="ru-RU" sz="2500" dirty="0" smtClean="0"/>
              <a:t>- Способствовать развитию детской речи через выразительное чтение стихов, составление рассказов о маме.</a:t>
            </a:r>
          </a:p>
          <a:p>
            <a:r>
              <a:rPr lang="ru-RU" sz="2500" dirty="0" smtClean="0"/>
              <a:t>-  Развивать коммуникативные навыки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0"/>
            <a:ext cx="8258204" cy="1214446"/>
          </a:xfrm>
        </p:spPr>
        <p:txBody>
          <a:bodyPr>
            <a:noAutofit/>
          </a:bodyPr>
          <a:lstStyle/>
          <a:p>
            <a:r>
              <a:rPr lang="ru-RU" sz="1800" b="1" i="1" u="sng" dirty="0" smtClean="0">
                <a:solidFill>
                  <a:schemeClr val="tx1"/>
                </a:solidFill>
              </a:rPr>
              <a:t>Итог проекта: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Дети уяснили разницу в праздниках: «День матери» и «8 марта».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Праздник «Мама – самый лучший друг» с чаепитием.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Презентация видеоролика «Мы - «Ромашки»,  деточки - милашки!».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Выставка: «Мамины руки не знают скуки».</a:t>
            </a:r>
            <a:endParaRPr lang="ru-RU" sz="1800" dirty="0"/>
          </a:p>
        </p:txBody>
      </p:sp>
      <p:pic>
        <p:nvPicPr>
          <p:cNvPr id="5" name="Содержимое 3" descr="IMG_16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7" y="1643056"/>
            <a:ext cx="2643205" cy="3286141"/>
          </a:xfrm>
        </p:spPr>
      </p:pic>
      <p:pic>
        <p:nvPicPr>
          <p:cNvPr id="28674" name="Picture 2" descr="L:\Проект 5 группа печать\фото для проекта\IMG_16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643056"/>
            <a:ext cx="4429155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6"/>
            <a:ext cx="7829576" cy="328614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Всем огромное спасибо </a:t>
            </a:r>
            <a:br>
              <a:rPr lang="ru-RU" sz="5400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за внимание!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8"/>
            <a:ext cx="6215106" cy="35690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u="sng" dirty="0" smtClean="0"/>
              <a:t>Вид проекта:</a:t>
            </a:r>
            <a:r>
              <a:rPr lang="ru-RU" sz="2400" dirty="0" smtClean="0"/>
              <a:t>    долгосрочный.</a:t>
            </a:r>
            <a:br>
              <a:rPr lang="ru-RU" sz="2400" dirty="0" smtClean="0"/>
            </a:br>
            <a:r>
              <a:rPr lang="ru-RU" sz="2400" i="1" u="sng" dirty="0" smtClean="0"/>
              <a:t>Время реализации проекта: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Октябрь -  ноябрь 2014 г. - 2 месяца </a:t>
            </a:r>
            <a:br>
              <a:rPr lang="ru-RU" sz="2400" dirty="0" smtClean="0"/>
            </a:br>
            <a:r>
              <a:rPr lang="ru-RU" sz="2400" dirty="0" smtClean="0"/>
              <a:t>(01.10.2014 -28.11.2014 г.)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i="1" u="sng" dirty="0" smtClean="0"/>
              <a:t>Участники проекта: </a:t>
            </a:r>
            <a:br>
              <a:rPr lang="ru-RU" sz="2400" i="1" u="sng" dirty="0" smtClean="0"/>
            </a:br>
            <a:r>
              <a:rPr lang="ru-RU" sz="2400" dirty="0" smtClean="0"/>
              <a:t>дети  3- 4 лет, родители, воспитатели.</a:t>
            </a:r>
            <a:br>
              <a:rPr lang="ru-RU" sz="2400" dirty="0" smtClean="0"/>
            </a:br>
            <a:r>
              <a:rPr lang="ru-RU" sz="2400" i="1" u="sng" dirty="0" smtClean="0"/>
              <a:t>Вид проекта</a:t>
            </a:r>
            <a:r>
              <a:rPr lang="ru-RU" sz="2400" u="sng" dirty="0" smtClean="0"/>
              <a:t>: </a:t>
            </a:r>
            <a:br>
              <a:rPr lang="ru-RU" sz="2400" u="sng" dirty="0" smtClean="0"/>
            </a:br>
            <a:r>
              <a:rPr lang="ru-RU" sz="2400" dirty="0" smtClean="0"/>
              <a:t>познавательно – речевой, творческий.</a:t>
            </a:r>
            <a:br>
              <a:rPr lang="ru-RU" sz="2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572280" cy="1028700"/>
          </a:xfrm>
        </p:spPr>
        <p:txBody>
          <a:bodyPr>
            <a:noAutofit/>
          </a:bodyPr>
          <a:lstStyle/>
          <a:p>
            <a:r>
              <a:rPr lang="ru-RU" sz="2400" i="1" u="sng" dirty="0" smtClean="0"/>
              <a:t>Образовательная область: 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социализация и коммуникация.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357172"/>
            <a:ext cx="6429420" cy="1071570"/>
          </a:xfrm>
        </p:spPr>
        <p:txBody>
          <a:bodyPr>
            <a:noAutofit/>
          </a:bodyPr>
          <a:lstStyle/>
          <a:p>
            <a:pPr algn="ctr"/>
            <a:r>
              <a:rPr lang="ru-RU" sz="3200" i="1" u="sng" dirty="0" smtClean="0">
                <a:solidFill>
                  <a:schemeClr val="tx1"/>
                </a:solidFill>
              </a:rPr>
              <a:t>Актуальность проекта: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1000114"/>
            <a:ext cx="6572296" cy="392909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В последнее время, в календаре появилось много праздников. Мы решили обратить внимание на «День Матери», так как он схож с привычным  - «8 Марта». Но разница в том, что в этот день поздравляют, чествуют, благодарят женщин,  у которых есть дети: мам и бабушек. Мама у всех на свете одна. Именно она делает всё для того, чтобы мы были счастливы. К ней мы идём со своими проблемами. Она всегда всё поймёт, утешит и обнадёжит. Сколько бы мы не говорили о маме - этого будет мало. Важно, чтобы дети понимали, что значит мама в судьбе каждого из них, какую роль она играет в семье. Кроме того, в беседе с детьми, нам удалось выяснить, что практически все дети знают и могут рассказать, чем их мамы заняты дома, о своей совместной с ними деятельности, но не все знают,  где и кем работают их мамы, не могут рассказать и о маминых увлечениях.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    Наш проект – прекрасный повод поразмышлять о роли матери  и семьи  в жизни каждого человека. О семейных традициях и их развитии в современных условиях. Об уважении и почитании матерей, желании помогать и заботиться о них.</a:t>
            </a:r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714363"/>
            <a:ext cx="6172200" cy="214313"/>
          </a:xfrm>
        </p:spPr>
        <p:txBody>
          <a:bodyPr>
            <a:noAutofit/>
          </a:bodyPr>
          <a:lstStyle/>
          <a:p>
            <a:pPr algn="ctr"/>
            <a:r>
              <a:rPr lang="ru-RU" sz="2800" i="1" u="sng" dirty="0" smtClean="0"/>
              <a:t>Предполагаемый результат:</a:t>
            </a:r>
            <a:r>
              <a:rPr lang="ru-RU" sz="2800" dirty="0" smtClean="0"/>
              <a:t>  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714362"/>
            <a:ext cx="6500842" cy="4071951"/>
          </a:xfrm>
        </p:spPr>
        <p:txBody>
          <a:bodyPr/>
          <a:lstStyle/>
          <a:p>
            <a:r>
              <a:rPr lang="ru-RU" dirty="0" smtClean="0"/>
              <a:t>- Усвоение детьми разницы в похожих праздничных днях.</a:t>
            </a:r>
          </a:p>
          <a:p>
            <a:r>
              <a:rPr lang="ru-RU" dirty="0" smtClean="0"/>
              <a:t>- Владение понятием «Семья», расширение информации о своей семье.</a:t>
            </a:r>
          </a:p>
          <a:p>
            <a:r>
              <a:rPr lang="ru-RU" dirty="0" smtClean="0"/>
              <a:t>- Составление рассказов о своей матери и семье.</a:t>
            </a:r>
          </a:p>
          <a:p>
            <a:r>
              <a:rPr lang="ru-RU" dirty="0" smtClean="0"/>
              <a:t>- Проявление заботы и уважения ко всем членам семьи.</a:t>
            </a:r>
          </a:p>
          <a:p>
            <a:r>
              <a:rPr lang="ru-RU" dirty="0" smtClean="0"/>
              <a:t>- Умение организовать сюжетно-ролевые игры на основе имеющихся знаний о семье.</a:t>
            </a:r>
          </a:p>
          <a:p>
            <a:r>
              <a:rPr lang="ru-RU" dirty="0" smtClean="0"/>
              <a:t>- Улучшение взаимоотношений в семье между разными поколениями, через совместную деятельность и праздничную атмосферу, созданную в детском саду.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4546" y="0"/>
            <a:ext cx="6643734" cy="3857634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i="1" u="sng" dirty="0" smtClean="0">
                <a:solidFill>
                  <a:schemeClr val="tx1"/>
                </a:solidFill>
              </a:rPr>
              <a:t>Продукт проектной деятельности: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- Составление совместно с родителями </a:t>
            </a:r>
            <a:r>
              <a:rPr lang="ru-RU" sz="1800" dirty="0" err="1" smtClean="0">
                <a:solidFill>
                  <a:schemeClr val="tx1"/>
                </a:solidFill>
              </a:rPr>
              <a:t>фотостенда</a:t>
            </a:r>
            <a:r>
              <a:rPr lang="ru-RU" sz="1800" dirty="0" smtClean="0">
                <a:solidFill>
                  <a:schemeClr val="tx1"/>
                </a:solidFill>
              </a:rPr>
              <a:t>: «Вот она какая, мамочка родная!».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Изготовление детьми поздравительных открыток для мам «Мамины ладошки».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Создание видеоролика «Мы - «Ромашки»,  деточки - милашки!».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Организация выставки: «Мамины руки не знают скуки» (рукоделие мам и бабушек, выпечка  к чаепитию).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 - Совместное мероприятие для родителей с использованием ИКТ.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Оформление групповой комнаты шарами (силами родителей и воспитателей).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Организация выставок рисунков (портретов мам), наглядной информации в групповых  раздевалках  о семье, маме.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786196"/>
            <a:ext cx="6572280" cy="994996"/>
          </a:xfrm>
        </p:spPr>
        <p:txBody>
          <a:bodyPr>
            <a:normAutofit lnSpcReduction="10000"/>
          </a:bodyPr>
          <a:lstStyle/>
          <a:p>
            <a:r>
              <a:rPr lang="ru-RU" i="1" u="sng" dirty="0" smtClean="0">
                <a:solidFill>
                  <a:schemeClr val="tx1"/>
                </a:solidFill>
              </a:rPr>
              <a:t>Презентация проекта: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Праздник в групповой комнате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«Мама – самый лучший друг» с чаепитием.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6"/>
            <a:ext cx="8186766" cy="1651392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u="sng" dirty="0" smtClean="0"/>
              <a:t> </a:t>
            </a:r>
            <a:r>
              <a:rPr lang="ru-RU" sz="2000" b="1" u="sng" dirty="0" smtClean="0"/>
              <a:t>Работа по проекту с детьми: </a:t>
            </a:r>
            <a:r>
              <a:rPr lang="ru-RU" sz="1600" b="1" u="sng" dirty="0" smtClean="0"/>
              <a:t/>
            </a:r>
            <a:br>
              <a:rPr lang="ru-RU" sz="1600" b="1" u="sng" dirty="0" smtClean="0"/>
            </a:br>
            <a:r>
              <a:rPr lang="ru-RU" sz="1600" b="1" i="1" u="sng" dirty="0" smtClean="0"/>
              <a:t>1 этап.  Организационный (подготовительный)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Составление паспорта проекта.</a:t>
            </a:r>
            <a:br>
              <a:rPr lang="ru-RU" sz="1600" dirty="0" smtClean="0"/>
            </a:br>
            <a:r>
              <a:rPr lang="ru-RU" sz="1600" dirty="0" smtClean="0"/>
              <a:t>Подбор детской художественной литературы для чтения детям, заучивания.</a:t>
            </a:r>
            <a:br>
              <a:rPr lang="ru-RU" sz="1600" dirty="0" smtClean="0"/>
            </a:br>
            <a:r>
              <a:rPr lang="ru-RU" sz="1600" dirty="0" smtClean="0"/>
              <a:t>Работа с методическим материалом, литературой по данной теме.</a:t>
            </a:r>
            <a:br>
              <a:rPr lang="ru-RU" sz="1600" dirty="0" smtClean="0"/>
            </a:br>
            <a:r>
              <a:rPr lang="ru-RU" sz="1600" dirty="0" smtClean="0"/>
              <a:t>Сбор фотоматериала.</a:t>
            </a:r>
            <a:br>
              <a:rPr lang="ru-RU" sz="1600" dirty="0" smtClean="0"/>
            </a:br>
            <a:r>
              <a:rPr lang="ru-RU" sz="1600" dirty="0" smtClean="0"/>
              <a:t>Разработка проекта и конспектов к нему.</a:t>
            </a:r>
            <a:endParaRPr lang="ru-RU" sz="1600" dirty="0"/>
          </a:p>
        </p:txBody>
      </p:sp>
      <p:pic>
        <p:nvPicPr>
          <p:cNvPr id="1026" name="Picture 2" descr="L:\Проект 5 группа печать\фото для проекта\20141204_1634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857370"/>
            <a:ext cx="2571768" cy="3143272"/>
          </a:xfrm>
          <a:prstGeom prst="rect">
            <a:avLst/>
          </a:prstGeom>
          <a:noFill/>
        </p:spPr>
      </p:pic>
      <p:pic>
        <p:nvPicPr>
          <p:cNvPr id="1027" name="Picture 3" descr="L:\Проект 5 группа печать\фото для проекта\20141204_1634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857370"/>
            <a:ext cx="2571768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1437077"/>
          </a:xfrm>
        </p:spPr>
        <p:txBody>
          <a:bodyPr>
            <a:noAutofit/>
          </a:bodyPr>
          <a:lstStyle/>
          <a:p>
            <a:r>
              <a:rPr lang="ru-RU" sz="1600" b="1" i="1" u="sng" dirty="0" smtClean="0"/>
              <a:t>2 этап. Практический (выполнение проекта)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Проведение с детьми бесед.</a:t>
            </a:r>
            <a:br>
              <a:rPr lang="ru-RU" sz="1600" dirty="0" smtClean="0"/>
            </a:br>
            <a:r>
              <a:rPr lang="ru-RU" sz="1600" dirty="0" smtClean="0"/>
              <a:t>Проведение подвижных, дидактических, сюжетно-ролевых игр.</a:t>
            </a:r>
            <a:br>
              <a:rPr lang="ru-RU" sz="1600" dirty="0" smtClean="0"/>
            </a:br>
            <a:r>
              <a:rPr lang="ru-RU" sz="1600" dirty="0" smtClean="0"/>
              <a:t>Чтение художественной литературы детям (заучивание стихов, песни «Я пеку, пеку…», загадывание загадок по  теме), оформление поздравительных открыток.</a:t>
            </a:r>
            <a:endParaRPr lang="ru-RU" sz="1600" dirty="0"/>
          </a:p>
        </p:txBody>
      </p:sp>
      <p:pic>
        <p:nvPicPr>
          <p:cNvPr id="2050" name="Picture 2" descr="L:\Проект 5 группа печать\фото для проекта\IMG_16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785938"/>
            <a:ext cx="2709294" cy="3143266"/>
          </a:xfrm>
          <a:prstGeom prst="rect">
            <a:avLst/>
          </a:prstGeom>
          <a:noFill/>
        </p:spPr>
      </p:pic>
      <p:pic>
        <p:nvPicPr>
          <p:cNvPr id="2051" name="Picture 3" descr="L:\Проект 5 группа печать\фото для проекта\IMG_163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85932"/>
            <a:ext cx="407035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67600" cy="1437077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Рассматривание картин, выставка рисунков «Портрет моей мамы»,  составление видеоролика для мам, оформление  </a:t>
            </a:r>
            <a:r>
              <a:rPr lang="ru-RU" sz="1600" dirty="0" err="1" smtClean="0"/>
              <a:t>фотостенда</a:t>
            </a:r>
            <a:r>
              <a:rPr lang="ru-RU" sz="1600" dirty="0" smtClean="0"/>
              <a:t>, выпечка печенья для чаепития.</a:t>
            </a:r>
            <a:br>
              <a:rPr lang="ru-RU" sz="1600" dirty="0" smtClean="0"/>
            </a:br>
            <a:r>
              <a:rPr lang="ru-RU" sz="1600" dirty="0" smtClean="0"/>
              <a:t>Прослушивание  песен о маме и разучивании одной из них.</a:t>
            </a:r>
            <a:br>
              <a:rPr lang="ru-RU" sz="1600" dirty="0" smtClean="0"/>
            </a:br>
            <a:r>
              <a:rPr lang="ru-RU" sz="1600" dirty="0" smtClean="0"/>
              <a:t>НОД «Наша любимая мама».</a:t>
            </a:r>
            <a:endParaRPr lang="ru-RU" sz="1600" dirty="0"/>
          </a:p>
        </p:txBody>
      </p:sp>
      <p:pic>
        <p:nvPicPr>
          <p:cNvPr id="3076" name="Picture 4" descr="L:\Проект 5 группа печать\фото для проекта\IMG_16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85932"/>
            <a:ext cx="4284669" cy="3071834"/>
          </a:xfrm>
          <a:prstGeom prst="rect">
            <a:avLst/>
          </a:prstGeom>
          <a:noFill/>
        </p:spPr>
      </p:pic>
      <p:pic>
        <p:nvPicPr>
          <p:cNvPr id="3077" name="Picture 5" descr="L:\Проект 5 группа печать\фото для проекта\P10302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85932"/>
            <a:ext cx="264320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136</TotalTime>
  <Words>424</Words>
  <Application>Microsoft Office PowerPoint</Application>
  <PresentationFormat>Экран (16:9)</PresentationFormat>
  <Paragraphs>125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БДОУ города Омска «Детский сад № 249 комбинированного вида»  ПРОЕКТ КО ДНЮ МАТЕРИ  ВО ВТОРОЙ МЛАДШЕЙ ГРУППЕ «РОМАШКИ»    «Мамины ладошки»</vt:lpstr>
      <vt:lpstr>               Паспорт проекта </vt:lpstr>
      <vt:lpstr>Вид проекта:    долгосрочный. Время реализации проекта:  Октябрь -  ноябрь 2014 г. - 2 месяца  (01.10.2014 -28.11.2014 г.)  Участники проекта:  дети  3- 4 лет, родители, воспитатели. Вид проекта:  познавательно – речевой, творческий.  </vt:lpstr>
      <vt:lpstr>Актуальность проекта: </vt:lpstr>
      <vt:lpstr>Предполагаемый результат:   </vt:lpstr>
      <vt:lpstr>     Продукт проектной деятельности:  - Составление совместно с родителями фотостенда: «Вот она какая, мамочка родная!». - Изготовление детьми поздравительных открыток для мам «Мамины ладошки». - Создание видеоролика «Мы - «Ромашки»,  деточки - милашки!». - Организация выставки: «Мамины руки не знают скуки» (рукоделие мам и бабушек, выпечка  к чаепитию).  - Совместное мероприятие для родителей с использованием ИКТ. - Оформление групповой комнаты шарами (силами родителей и воспитателей). - Организация выставок рисунков (портретов мам), наглядной информации в групповых  раздевалках  о семье, маме. </vt:lpstr>
      <vt:lpstr>    Работа по проекту с детьми:  1 этап.  Организационный (подготовительный) Составление паспорта проекта. Подбор детской художественной литературы для чтения детям, заучивания. Работа с методическим материалом, литературой по данной теме. Сбор фотоматериала. Разработка проекта и конспектов к нему.</vt:lpstr>
      <vt:lpstr>2 этап. Практический (выполнение проекта) Проведение с детьми бесед. Проведение подвижных, дидактических, сюжетно-ролевых игр. Чтение художественной литературы детям (заучивание стихов, песни «Я пеку, пеку…», загадывание загадок по  теме), оформление поздравительных открыток.</vt:lpstr>
      <vt:lpstr>Рассматривание картин, выставка рисунков «Портрет моей мамы»,  составление видеоролика для мам, оформление  фотостенда, выпечка печенья для чаепития. Прослушивание  песен о маме и разучивании одной из них. НОД «Наша любимая мама».</vt:lpstr>
      <vt:lpstr>3 этап.  Заключительный (результаты) Поздравительные открытки для мам и бабушек «Мамины ладошки». Выставка рисунков детей («Портрет мамы»). Видеоролик «Мы - «Ромашки»,  деточки - милашки!».</vt:lpstr>
      <vt:lpstr>   Фотостенд «Вот она какая, мамочка родная!».  Выставка: «Мамины руки не знают скуки». Совместное мероприятие для родителей и детей (чаепитие). </vt:lpstr>
      <vt:lpstr>    </vt:lpstr>
      <vt:lpstr>Схема реализации проекта:</vt:lpstr>
      <vt:lpstr> Речевое развитие: Творческое рассказывание детей по темам: «Как я помогаю маме, бабушке», «Моя мама самая лучшая, потому что...» </vt:lpstr>
      <vt:lpstr>Схема реализации проекта:</vt:lpstr>
      <vt:lpstr>Здоровье и физическое развитие Разучивание пальчиковых гимнастик о семье, для мамы, танцевальных движений. Проведение подвижных игр «Мама, распутай ниточку» и др. </vt:lpstr>
      <vt:lpstr>Слайд 17</vt:lpstr>
      <vt:lpstr>  Межпредметные связи: </vt:lpstr>
      <vt:lpstr>Формирование положительного отношения к труду. Развитие трудовой деятельности, формирование первичных преставлений о труде взрослых (мамы).</vt:lpstr>
      <vt:lpstr>Итог проекта: Дети уяснили разницу в праздниках: «День матери» и «8 марта». Праздник «Мама – самый лучший друг» с чаепитием. Презентация видеоролика «Мы - «Ромашки»,  деточки - милашки!». Выставка: «Мамины руки не знают скуки».</vt:lpstr>
      <vt:lpstr>Всем огромное спасибо 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БДОУ города Омска «Детский сад № 249 комбинированного вида»  ПРОЕКТ КО ДНЮ МАТЕРИ  ВО ВТОРОЙ МЛАДШЕЙ ГРУППЕ «РОМАШКИ»    «Мамины ладошки»</dc:title>
  <dc:creator>СЕМЬЯ</dc:creator>
  <cp:lastModifiedBy>СЕМЬЯ</cp:lastModifiedBy>
  <cp:revision>18</cp:revision>
  <dcterms:created xsi:type="dcterms:W3CDTF">2014-11-25T13:26:35Z</dcterms:created>
  <dcterms:modified xsi:type="dcterms:W3CDTF">2015-01-16T16:09:01Z</dcterms:modified>
</cp:coreProperties>
</file>