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9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5" r:id="rId15"/>
    <p:sldId id="296" r:id="rId16"/>
    <p:sldId id="297" r:id="rId17"/>
    <p:sldId id="298" r:id="rId18"/>
    <p:sldId id="268" r:id="rId19"/>
    <p:sldId id="269" r:id="rId20"/>
    <p:sldId id="291" r:id="rId21"/>
    <p:sldId id="287" r:id="rId22"/>
    <p:sldId id="289" r:id="rId23"/>
    <p:sldId id="290" r:id="rId24"/>
    <p:sldId id="299" r:id="rId25"/>
    <p:sldId id="301" r:id="rId26"/>
    <p:sldId id="300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CC"/>
    <a:srgbClr val="9900FF"/>
    <a:srgbClr val="9933FF"/>
    <a:srgbClr val="009900"/>
    <a:srgbClr val="66FF99"/>
    <a:srgbClr val="33CCFF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42" autoAdjust="0"/>
    <p:restoredTop sz="93682" autoAdjust="0"/>
  </p:normalViewPr>
  <p:slideViewPr>
    <p:cSldViewPr>
      <p:cViewPr varScale="1">
        <p:scale>
          <a:sx n="105" d="100"/>
          <a:sy n="105" d="100"/>
        </p:scale>
        <p:origin x="-10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8BCF-9519-4A49-AD83-E6F17BEF3A00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A4D64-1B33-4798-8711-1CBAF9A22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2A4D64-1B33-4798-8711-1CBAF9A2288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6C8B87-8241-415E-BD6C-2EE4DDF9F677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4AD4C8E-1137-40E1-97F1-ED5EE2717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609600"/>
            <a:ext cx="8329642" cy="324802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3600" dirty="0" smtClean="0">
                <a:solidFill>
                  <a:schemeClr val="tx1"/>
                </a:solidFill>
                <a:effectLst/>
              </a:rPr>
            </a:br>
            <a:endParaRPr lang="ru-RU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600200" y="5500702"/>
            <a:ext cx="7086600" cy="71438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Сомова Е.Г.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000109"/>
            <a:ext cx="807249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33FF"/>
                </a:solidFill>
              </a:rPr>
              <a:t>«Формы организации здоровьесберегающей деятельности с детьми»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33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85778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Считаю, что основой всестороннего развития ребенка в первые годы жизни является физическое воспитание. Организованные физкультурные занятия, а также свободная двигательная деятельность, когда ребенок во время прогулок играет, прыгает, бегает и т. п., улучшают деятельность сердечнососудистой, дыхательной и нервной систем, укрепляют опорно-двигательный аппарат, улучшают обмен веществ. Они повышают устойчивость ребенка к заболеваниям, мобилизуют защитные силы организма. Через двигательную деятельность ребенок познает мир, развиваются его психические процессы, воля, самостоятельность. Чем большим количеством разнообразных движений овладеет ребенок, тем шире возможности для развития ощущения, восприятия и других психических процессов, тем полноценнее осуществляется его развитие. Поэтому, если данный период будет упущен в плане грамотного физического воспитания, то в дальнейшем наверстать пробелы, устранить допущенные ошибки будет чрезвычайно трудно.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>Технологии обеспечения социально-психологического благополучия ребёнка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Обеспечение психологической безопасности детей во время их пребывания в детском саду строится на сотрудничестве психолога со всеми структурными подразделениями учреждения. Психолог выявляет факторы, способствующие возникновению и развитию стрессовых, невротических состояний у детей и помогает в предупреждении нежелательных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аффектных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реакций детей.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 В общении с детьми  всегда стараюсь проявить внимание  и отзывчивость, уважительно отношусь к каждому ребенку. Чтобы ребенок, придя в группу чувствовал себя комфортно и уютно. 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3794" name="Picture 2" descr="http://yamac.ru/wp-content/uploads/media/%D0%BA%D0%BE%D0%BD%D1%81%D0%BF%D0%B5%D0%BA%D1%82-%D0%9D%D0%9E%D0%94-%D0%A4%D0%B8%D0%B7%D0%B8%D1%87%D0%B5%D1%81%D0%BA%D0%B0%D1%8F-%D0%BA%D1%83%D0%BB%D1%8C%D1%82%D1%83%D1%80%D0%B0-%D1%83%D1%87%D0%B5%D0%B1%D0%BD%D0%BE-%D1%82%D1%80%D0%B5%D0%BD%D0%B8%D1%80%D1%83%D1%8E%D1%89%D0%B5%D0%B3%D0%BE-%D1%85%D0%B0%D1%80%D0%B0%D0%BA%D1%82%D0%B5%D1%80%D0%B0/image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143380"/>
            <a:ext cx="3857652" cy="2492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200" dirty="0" smtClean="0">
                <a:solidFill>
                  <a:schemeClr val="tx1"/>
                </a:solidFill>
                <a:effectLst/>
              </a:rPr>
            </a:br>
            <a:r>
              <a:rPr lang="ru-RU" sz="2200" dirty="0" smtClean="0">
                <a:solidFill>
                  <a:schemeClr val="tx1"/>
                </a:solidFill>
                <a:effectLst/>
              </a:rPr>
              <a:t>Технологии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валеологического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просвещения родителей – это технологии, направленные на обеспечение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валеологической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образованности родителей воспитанников ДОУ, обретение ими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валеологической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компетентности.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Валеологическое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образование родителей надо рассматривать как непрерывный процесс </a:t>
            </a:r>
            <a:r>
              <a:rPr lang="ru-RU" sz="2200" dirty="0" err="1" smtClean="0">
                <a:solidFill>
                  <a:schemeClr val="tx1"/>
                </a:solidFill>
                <a:effectLst/>
              </a:rPr>
              <a:t>валеологического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 просвещения всех членов семьи.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http://uudetsad58.ru/sites/default/files/images/sp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643314"/>
            <a:ext cx="3429024" cy="3079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472599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Совместная работа с семьей должна строиться на следующих основных принципах, определяющих ее содержанию и методику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Единство, которое достигается в том случае, если цели и задачи воспитания здорового ребенка хорошо понятны не только воспитателям, но и родителям, когда семья знакома с основным содержанием, методами и приемами физкультурно-оздоровительной работы в детском саду, а педагоги используют лучший опыт семейного воспитания.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Систематичность и последовательность работы (в соответствии с конкретным планом) в течение всего года и всего периода пребывания ребенка в дошкольном учреждении.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Индивидуальный подход к каждому ребенку и к каждой семье на основе учета их интересов и способностей.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Взаимное доверие и взаимопомощь педагогов и родителей на основе доброжелательной критики и самокритики. Укрепление авторитета педагога в семье, а родителей - в детском саду.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prstGeom prst="snip2Diag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Взаимодействие ДОУ с семьей по вопросам охраны и укрепления здоровья детей: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Оформила  фотовыставки: «На зарядку - становись!»; «Гуляем – здоровье укрепляем»; «Книга здоровья» (стенгазета);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Информационные стенды медицинских работников о медицинской профилактической работе с детьми в ДОУ. В группе создан паспорт здоровья детей;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Информационные стенды для родителей, на которых освещаю вопросы оздоровления. «В здоровом теле – здоровый дух» буклет; «Закаливание детей».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Приобщение родителей к участию в физкультурно-массовых мероприятиях ДОУ. Были проведены Декады здоровья: «Здоровье детей – богатство будущего!». «Уроки здоровья». «Здоровый ребенок – счастливая мама»; «Здоровый малыш». «Формирование двигательной активности как средство оздоровления детей»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Организовала  дискуссии в рамках родительского собрания: «Что я знаю о себе и здоровье?», «Спорт, здоровье, успех – радость для всех». «Будь здоров малыш», «Ловкие малыши»;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 Физкультурные досуги, развлечения, праздники:  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«Зимние забавы»,  семейный спортивный праздник  «Папа мама, я - дружная семья», «Веселые медвежата», «По дороге здоровья шагают малыши».</a:t>
            </a:r>
            <a:br>
              <a:rPr lang="ru-RU" sz="1600" dirty="0" smtClean="0">
                <a:solidFill>
                  <a:schemeClr val="tx1"/>
                </a:solidFill>
                <a:effectLst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</a:rPr>
              <a:t>Разработала консультативный материал  для родителей:    «О здоровье всерьез»;  «Прогулки в любую погоду», «Здоровье детей – общая забота!» (точечный   массаж – профилактика ОРЗ); «Сон и его организация»;  «Особенности развития детей второго и третьего года жизни». «Мой ребенок и его индивидуальные особенности». «Игры – развлечения с детьми дома». «Основные правила ЗОЖ».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Так же в группе представлены традиционные материалы и нетрадиционные материалы, учитывающие современную субкультуру ребенка дошкольного возраста. Материалы подобраны сбалансировано. При создании предметной развивающей среды я учитывала принцип информативности, доступности, что отразилось в разнообразии тематики материалов, оборудования и активности детей во взаимодействии с предметным окружением. Спортивный уголок включает в себя необходимые материалы на развитие двигательных функций детей: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кольцебросы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ленточки, флажки, кегли, мячики для метания в цель, дорожки с пуговицами, игольчатые дорожки; нетрадиционное, изготовленное своими руками спортивное оборудование (массажные коврики, мячики). Эти игры и пособия используются во время утренней и бодрящей гимнастики, а также при организации игр малой подвижности.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9154" name="Picture 2" descr="C:\Documents and Settings\Владелец\Мои документы\Мои рисунки\e184c7591400b49fb865bf94bc4767d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7" y="4153758"/>
            <a:ext cx="2857520" cy="2247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9155" name="Picture 3" descr="C:\Documents and Settings\Владелец\Мои документы\Мои рисунки\Nestandartnoe-fizkulturnoe-oborudovanie-v-rabote-s-doshkolnikami-tir-«Metkij-strelok»-«CHernomorec»-«Sorokonozhka»-«Bouling-klub»-«Slon-Sportsmen»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3885554"/>
            <a:ext cx="3645623" cy="2472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785926"/>
            <a:ext cx="7258072" cy="2714644"/>
          </a:xfrm>
          <a:prstGeom prst="flowChartPunchedTape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600" dirty="0" smtClean="0">
                <a:solidFill>
                  <a:schemeClr val="tx1"/>
                </a:solidFill>
                <a:effectLst/>
              </a:rPr>
              <a:t>Я считаю, что именно детский сад является местом педагогического просвещения для родителей. Формы взаимодействия с родителями разнообразны они могут быть как индивидуальные и групповые, так и традиционные и нетрадиционные.</a:t>
            </a: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14" y="642918"/>
            <a:ext cx="6680485" cy="4708981"/>
          </a:xfrm>
          <a:prstGeom prst="rect">
            <a:avLst/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Десять золотых правил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здоровьесбережения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Соблюдайте режим дня!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Обращайте больше внимания на питание!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Больше двигайтесь!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Спите в прохладной комнате!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Не гасите в себе гнев, дайте вырваться ему наружу!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Постоянно занимайтесь интеллектуальной деятельностью!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Гоните прочь уныние и хандру!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Адекватно реагируйте на все проявления своего организма!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Старайтесь получать как можно больше положительных эмоций!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Желайте себе и окружающим только доб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72518" cy="157163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dirty="0" smtClean="0">
                <a:ln/>
                <a:solidFill>
                  <a:schemeClr val="accent3"/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3"/>
                </a:solidFill>
                <a:effectLst/>
              </a:rPr>
            </a:br>
            <a:r>
              <a:rPr lang="ru-RU" sz="2000" dirty="0" smtClean="0">
                <a:ln/>
                <a:solidFill>
                  <a:srgbClr val="0070C0"/>
                </a:solidFill>
                <a:effectLst/>
                <a:latin typeface="+mn-lt"/>
              </a:rPr>
              <a:t>Направлена на оздоровление, укрепление, повышение функционального уровня систем организма.</a:t>
            </a:r>
            <a:r>
              <a:rPr lang="ru-RU" sz="2000" dirty="0" smtClean="0">
                <a:ln/>
                <a:solidFill>
                  <a:schemeClr val="accent3"/>
                </a:solidFill>
                <a:effectLst/>
                <a:latin typeface="+mn-lt"/>
              </a:rPr>
              <a:t> </a:t>
            </a:r>
            <a:endParaRPr lang="ru-RU" sz="2000" dirty="0">
              <a:ln/>
              <a:solidFill>
                <a:schemeClr val="accent3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928802"/>
            <a:ext cx="7901014" cy="107157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1800" b="1" dirty="0" smtClean="0">
                <a:latin typeface="Monotype Corsiva" pitchFamily="66" charset="0"/>
              </a:rPr>
              <a:t>Мы зарядкой заниматься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Начинаем по утрам.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                                                                                                 Пусть болезни нас боятся,</a:t>
            </a:r>
            <a:br>
              <a:rPr lang="ru-RU" sz="1800" b="1" dirty="0" smtClean="0">
                <a:latin typeface="Monotype Corsiva" pitchFamily="66" charset="0"/>
              </a:rPr>
            </a:br>
            <a:r>
              <a:rPr lang="ru-RU" sz="1800" b="1" dirty="0" smtClean="0">
                <a:latin typeface="Monotype Corsiva" pitchFamily="66" charset="0"/>
              </a:rPr>
              <a:t>                                                                                                Пусть они не ходят к нам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601261" y="2899145"/>
            <a:ext cx="3428976" cy="4060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224342" y="3178966"/>
            <a:ext cx="3195911" cy="3643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71472" y="428604"/>
            <a:ext cx="78013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Утренняя гимнастика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1714512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b="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занятия проводятся в игровой, занимательной форме с использованием определенного сюжета</a:t>
            </a:r>
            <a:endParaRPr lang="ru-RU" sz="27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15074" y="2071678"/>
            <a:ext cx="2786082" cy="107157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b="1" dirty="0" smtClean="0"/>
              <a:t>Чтоб здоровым быть сполна</a:t>
            </a:r>
            <a:br>
              <a:rPr lang="ru-RU" b="1" dirty="0" smtClean="0"/>
            </a:br>
            <a:r>
              <a:rPr lang="ru-RU" b="1" dirty="0" smtClean="0"/>
              <a:t>Физкультура всем нужна.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G:\сад54\DSCN2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3116"/>
            <a:ext cx="3098115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09" name="Picture 1" descr="C:\Documents and Settings\Владелец\Рабочий стол\сад\Photo08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82677">
            <a:off x="158208" y="3468430"/>
            <a:ext cx="3172717" cy="294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410" name="Picture 2" descr="C:\Documents and Settings\Владелец\Рабочий стол\сад\Photo08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00695">
            <a:off x="5273093" y="3677596"/>
            <a:ext cx="3037469" cy="2535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214414" y="357166"/>
            <a:ext cx="6520926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Физкультурные занятия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71451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dirty="0" smtClean="0">
                <a:solidFill>
                  <a:schemeClr val="tx1"/>
                </a:solidFill>
                <a:effectLst/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Monotype Corsiva" pitchFamily="66" charset="0"/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Picture 5" descr="Стихи для детей о пользе зарядки, физкульту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0082" y="2428868"/>
            <a:ext cx="6757214" cy="3643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10800000" flipV="1">
            <a:off x="1214414" y="229608"/>
            <a:ext cx="7143800" cy="19389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C00CC"/>
                </a:solidFill>
              </a:rPr>
              <a:t>«Люди с самого рождения жить не могут без движения»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428604"/>
            <a:ext cx="4714908" cy="785818"/>
          </a:xfrm>
        </p:spPr>
        <p:txBody>
          <a:bodyPr/>
          <a:lstStyle/>
          <a:p>
            <a:pPr algn="ctr"/>
            <a:r>
              <a:rPr lang="ru-RU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Прогулка</a:t>
            </a:r>
            <a:endParaRPr lang="ru-RU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43306" y="1285860"/>
            <a:ext cx="5043494" cy="92869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>
              <a:defRPr/>
            </a:pPr>
            <a:r>
              <a:rPr lang="ru-RU" b="1" dirty="0" smtClean="0"/>
              <a:t>На детской площадке все так интересно,</a:t>
            </a:r>
          </a:p>
          <a:p>
            <a:pPr algn="r">
              <a:defRPr/>
            </a:pPr>
            <a:r>
              <a:rPr lang="ru-RU" b="1" dirty="0" smtClean="0"/>
              <a:t>Наверное, это уже всем известно!</a:t>
            </a:r>
          </a:p>
          <a:p>
            <a:endParaRPr lang="ru-RU" dirty="0"/>
          </a:p>
        </p:txBody>
      </p:sp>
      <p:pic>
        <p:nvPicPr>
          <p:cNvPr id="13314" name="Picture 2" descr="C:\Documents and Settings\Владелец\Рабочий стол\сад\Photo0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035582" y="3608494"/>
            <a:ext cx="2629574" cy="2984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43240" y="2571744"/>
            <a:ext cx="2857520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3" name="Picture 1" descr="C:\Documents and Settings\Владелец\Рабочий стол\сад\Photo08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82066" y="1500356"/>
            <a:ext cx="3775740" cy="3060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472518" cy="178595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</a:rPr>
            </a:br>
            <a:r>
              <a:rPr lang="ru-RU" sz="2200" b="0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2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Способствует плавному переходу от сна к бодрствованию. Основное содержание гимнастики после дневного сна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общеразвивающие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упражнения корригирующей и профилактической направленности. 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190" y="1857364"/>
            <a:ext cx="3214710" cy="142876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Вот мы просыпаемся,</a:t>
            </a:r>
          </a:p>
          <a:p>
            <a:r>
              <a:rPr lang="ru-RU" b="1" i="1" dirty="0" smtClean="0"/>
              <a:t>Миру  улыбаемся.</a:t>
            </a:r>
          </a:p>
          <a:p>
            <a:r>
              <a:rPr lang="ru-RU" b="1" i="1" dirty="0" smtClean="0"/>
              <a:t>Потянулись к солнышку</a:t>
            </a:r>
          </a:p>
          <a:p>
            <a:r>
              <a:rPr lang="ru-RU" b="1" i="1" dirty="0" smtClean="0"/>
              <a:t>И открыли глазки.</a:t>
            </a:r>
          </a:p>
          <a:p>
            <a:endParaRPr lang="ru-RU" dirty="0"/>
          </a:p>
        </p:txBody>
      </p:sp>
      <p:pic>
        <p:nvPicPr>
          <p:cNvPr id="7" name="Picture 2" descr="G:\сад\DSCN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384598"/>
            <a:ext cx="4002490" cy="3245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714348" y="214290"/>
            <a:ext cx="65722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Бодрящая гимнастика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C:\Documents and Settings\Владелец\Мои документы\Photo09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357562"/>
            <a:ext cx="2928959" cy="3221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072494" cy="1928826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 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«Дорожки здоровья» являются хорошим помощником в оздоровительной работе (закаливание, профилактика плоскостопия).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43636" y="2214554"/>
            <a:ext cx="2543164" cy="714380"/>
          </a:xfrm>
        </p:spPr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ru-RU" b="1" dirty="0" smtClean="0"/>
              <a:t>Большие ноги идут по дороге, </a:t>
            </a:r>
          </a:p>
          <a:p>
            <a:pPr>
              <a:defRPr/>
            </a:pPr>
            <a:r>
              <a:rPr lang="ru-RU" b="1" dirty="0" smtClean="0"/>
              <a:t>а маленькие ножки бегут по дорожке.</a:t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  <p:pic>
        <p:nvPicPr>
          <p:cNvPr id="6" name="Picture 2" descr="G:\сад\DSCN2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44"/>
            <a:ext cx="3857652" cy="4429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3" descr="G:\сад\DSCN2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28934"/>
            <a:ext cx="3429024" cy="3726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00034" y="428604"/>
            <a:ext cx="678661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Дорожка здоровья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5572164" cy="785818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Закаливание 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9124" y="1214422"/>
            <a:ext cx="4257676" cy="1285884"/>
          </a:xfrm>
        </p:spPr>
        <p:txBody>
          <a:bodyPr/>
          <a:lstStyle/>
          <a:p>
            <a:pPr algn="r"/>
            <a:r>
              <a:rPr lang="ru-RU" b="1" dirty="0" smtClean="0"/>
              <a:t>Что б начать закаляться,</a:t>
            </a:r>
          </a:p>
          <a:p>
            <a:pPr algn="r"/>
            <a:r>
              <a:rPr lang="ru-RU" b="1" dirty="0" smtClean="0"/>
              <a:t>Водой холодной надо обливаться.</a:t>
            </a:r>
          </a:p>
          <a:p>
            <a:pPr algn="r"/>
            <a:r>
              <a:rPr lang="ru-RU" b="1" dirty="0" smtClean="0"/>
              <a:t>И тогда болеть не будешь ты!</a:t>
            </a:r>
          </a:p>
          <a:p>
            <a:endParaRPr lang="ru-RU" dirty="0"/>
          </a:p>
        </p:txBody>
      </p:sp>
      <p:pic>
        <p:nvPicPr>
          <p:cNvPr id="2050" name="Picture 2" descr="C:\Documents and Settings\Владелец\Мои документы\Photo0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286015" cy="3810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C:\Documents and Settings\Владелец\Мои документы\Photo0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786058"/>
            <a:ext cx="1870634" cy="3832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Владелец\Мои документы\Photo0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428868"/>
            <a:ext cx="2143140" cy="36670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5857916" cy="928694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Свободное время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G:\инет фото\DSCN2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8740">
            <a:off x="481332" y="2565957"/>
            <a:ext cx="3343266" cy="3267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 descr="G:\инет фото\DSCN2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4041">
            <a:off x="5075629" y="2485656"/>
            <a:ext cx="3808390" cy="3769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1143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Дыхательная гимнастика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74357">
            <a:off x="984268" y="1460727"/>
            <a:ext cx="3041524" cy="4024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596083">
            <a:off x="5018675" y="2445645"/>
            <a:ext cx="3481413" cy="42148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929486" cy="1143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Музыкальное занятие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G:\сад54\Photo0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3714776" cy="3879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G:\сад54\Photo0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71612"/>
            <a:ext cx="3714776" cy="383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,</a:t>
            </a:r>
            <a:r>
              <a:rPr lang="ru-RU" dirty="0" err="1" smtClean="0">
                <a:solidFill>
                  <a:schemeClr val="tx1"/>
                </a:solidFill>
              </a:rPr>
              <a:t>ъ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5" name="Picture 1" descr="C:\Documents and Settings\Владелец\Мои документы\Моя музыка\slide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10" cy="6590108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143932" cy="5786478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 последние годы приходится говорить о необходимости использования здоровьесберегающей педагогики. При этом </a:t>
            </a:r>
            <a:r>
              <a:rPr lang="ru-RU" sz="2000" dirty="0" err="1" smtClean="0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</a:rPr>
              <a:t>здоровьесберегающая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педагогика не может выражаться какой-то конкретной образовательной технологией. В то же время, понятие «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здоровьесберегающие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технологии» объединяет в себе все направления деятельности учреждения образования по формированию, сохранению и укреплению здоровья воспитанников.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err="1" smtClean="0">
                <a:solidFill>
                  <a:schemeClr val="tx1"/>
                </a:solidFill>
                <a:effectLst/>
              </a:rPr>
              <a:t>Здоровьесберегающая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технология - это: 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условия пребывания ребенка в детском саду (отсутствие стресса, адекватность требований, адекватность методик обучения и воспитания); 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рациональная организация воспитательно-образовательного процесса (в соответствии с возрастными, половыми, индивидуальными особенностями и гигиеническими требованиями); 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соответствие учебной и физической нагрузки возрастным возможностям ребенка; необходимый, достаточный и рационально организованный двигательный режим.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/>
              </a:rPr>
            </a:br>
            <a:r>
              <a:rPr lang="ru-RU" sz="2000" i="1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i="1" dirty="0" smtClean="0">
                <a:solidFill>
                  <a:schemeClr val="tx1"/>
                </a:solidFill>
                <a:effectLst/>
              </a:rPr>
            </a:br>
            <a:r>
              <a:rPr lang="ru-RU" sz="2700" i="1" dirty="0" smtClean="0">
                <a:solidFill>
                  <a:schemeClr val="tx1"/>
                </a:solidFill>
                <a:effectLst/>
              </a:rPr>
              <a:t>Цель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700" i="1" dirty="0" smtClean="0">
                <a:solidFill>
                  <a:schemeClr val="tx1"/>
                </a:solidFill>
                <a:effectLst/>
              </a:rPr>
              <a:t>здоровьесберегающей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 </a:t>
            </a:r>
            <a:r>
              <a:rPr lang="ru-RU" sz="2700" i="1" dirty="0" smtClean="0">
                <a:solidFill>
                  <a:schemeClr val="tx1"/>
                </a:solidFill>
                <a:effectLst/>
              </a:rPr>
              <a:t>технологии</a:t>
            </a:r>
            <a:r>
              <a:rPr lang="ru-RU" sz="2700" dirty="0" smtClean="0">
                <a:solidFill>
                  <a:schemeClr val="tx1"/>
                </a:solidFill>
                <a:effectLst/>
              </a:rPr>
              <a:t>:</a:t>
            </a:r>
            <a:br>
              <a:rPr lang="ru-RU" sz="2700" dirty="0" smtClean="0">
                <a:solidFill>
                  <a:schemeClr val="tx1"/>
                </a:solidFill>
                <a:effectLst/>
              </a:rPr>
            </a:br>
            <a:r>
              <a:rPr lang="ru-RU" sz="2700" dirty="0" smtClean="0">
                <a:solidFill>
                  <a:schemeClr val="tx1"/>
                </a:solidFill>
                <a:effectLst/>
              </a:rPr>
              <a:t>обеспечить дошкольнику высокий уровень реального здоровья, вооружив его необходимым багажом знаний, умений, навыков, необходимых для ведения здорового образа жизни, и воспитав у него культуру здоровья. Решению этой цели подчинены многие задачи, которые решаю в процессе своей деятельности. Совместно с педагогами нашего ДОУ учим детей культуре здоровья, как ухаживать за своим телом, то есть осознанному отношению к своему здоровью, безопасному поведению.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endParaRPr lang="ru-RU" sz="2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dirty="0" err="1" smtClean="0">
                <a:solidFill>
                  <a:schemeClr val="tx1"/>
                </a:solidFill>
                <a:effectLst/>
              </a:rPr>
              <a:t>Здоровьесберегающая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среда, созданная в условиях детского сада и нашей группы, способствует обеспечению адаптации ребенка в социуме, реализации потребностей детей в двигательной активности и более эффективному развитию двигательных навыков.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Результатом эффективной работы педагогического коллектива является снижение заболеваемости детей.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В настоящее время в  дошкольных учреждениях чаще всего используют следующие </a:t>
            </a:r>
            <a:r>
              <a:rPr lang="ru-RU" sz="2000" dirty="0" err="1" smtClean="0">
                <a:solidFill>
                  <a:schemeClr val="tx1"/>
                </a:solidFill>
                <a:effectLst/>
              </a:rPr>
              <a:t>здоровьесберегающие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технологии: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- технологии сохранения и стимулирования здоровья;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- технологии здоровому образу жизни;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- коррекционные технологии.</a:t>
            </a:r>
            <a:endParaRPr lang="ru-RU" sz="20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3714750"/>
            <a:ext cx="8229600" cy="2593975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9938" name="Picture 2" descr="http://img.espicture.ru/9/kartinki-detskie--pro-sport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714752"/>
            <a:ext cx="4865507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1800" i="1" dirty="0" smtClean="0">
                <a:solidFill>
                  <a:schemeClr val="tx1"/>
                </a:solidFill>
                <a:effectLst/>
              </a:rPr>
              <a:t>Технология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 – это инструмент профессиональной деятельности педагога.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Важнейшей характеристикой педагогической технологии является ее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воспроизводимость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. Любая педагогическая технология должна быть здоровьесберегающей!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i="1" dirty="0" smtClean="0">
                <a:solidFill>
                  <a:schemeClr val="tx1"/>
                </a:solidFill>
                <a:effectLst/>
              </a:rPr>
              <a:t>Принципы </a:t>
            </a:r>
            <a:r>
              <a:rPr lang="ru-RU" sz="1800" i="1" dirty="0" err="1" smtClean="0">
                <a:solidFill>
                  <a:schemeClr val="tx1"/>
                </a:solidFill>
                <a:effectLst/>
              </a:rPr>
              <a:t>здоровьесбережения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: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«Не навреди!» - все применяемые методы, приемы, используемые средства должны быть обоснованными, проверенными на практике, не наносящими вреда здоровью.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Непрерывность и преемственность – работа ведется не от случая к случаю, а каждый день и на каждом занятии.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Соответствие содержания и организации обучения и воспитания возрастным и индивидуальным особенностям ребенка.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 Комплексный, междисциплинарный подход – единство в действиях педагога, психолога и врачей.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8914" name="Picture 2" descr="http://img.espicture.ru/20/kartinki-fizkulymtura--v-dou-1.jpg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>
            <a:off x="642910" y="4357694"/>
            <a:ext cx="3476593" cy="1797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358299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Виды здоровьесберегающих технологий в дошкольном образовании –классификация здоровьесберегающих технологий по доминированию целей и решаемых задач, а также ведущих средств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здоровьесбережения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здоровьеобогащения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субъектов педагогического процесса в детском саду.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В связи с этим можно выделить следующие виды здоровьесберегающих технологий в дошкольном образовании: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медико-профuлактические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-физкультурно-оздоровительные;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здоровьесберегающие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образовательные технологии в детском саду;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-технологии обеспечения социально-психологического благополучия ребенка;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здоровьесбережения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и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здоровьеобогащения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педагогов дошкольного образования;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валеологического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просвещения родителей.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endParaRPr lang="ru-RU" sz="2200" dirty="0">
              <a:solidFill>
                <a:schemeClr val="tx1"/>
              </a:solidFill>
              <a:effectLst/>
            </a:endParaRPr>
          </a:p>
        </p:txBody>
      </p:sp>
      <p:pic>
        <p:nvPicPr>
          <p:cNvPr id="37890" name="Picture 2" descr="http://ds1.voadm.gov.spb.ru/_si/0/405578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4071942"/>
            <a:ext cx="3381354" cy="25032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ru-RU" sz="1800" dirty="0" err="1" smtClean="0">
                <a:solidFill>
                  <a:schemeClr val="tx1"/>
                </a:solidFill>
                <a:effectLst/>
              </a:rPr>
              <a:t>Медико-профuлактические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 технологии в дошкольном образовании 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482" name="Picture 2" descr="http://boombob.ru/img/picture/Jun/25/5f43571d151b7a61850764a3e3819de2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4"/>
            <a:ext cx="3881355" cy="26860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gdou4.ru/public/users/993/JPG/220820162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771917"/>
            <a:ext cx="2571736" cy="3086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http://ds16serd.ucoz.ru/kqikscq0e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500306"/>
            <a:ext cx="2881306" cy="288130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42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effectLst/>
              </a:rPr>
              <a:t>Физкультурно-оздоровительные технологии,  которые осуществляются в нашем саду направлены на физическое развитие и укрепление здоровья детей, развитие физических качеств, двигательной активности и становление физической культуры дошкольников, это: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закаливание;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беседы по </a:t>
            </a:r>
            <a:r>
              <a:rPr lang="ru-RU" sz="1800" dirty="0" err="1" smtClean="0">
                <a:solidFill>
                  <a:schemeClr val="tx1"/>
                </a:solidFill>
                <a:effectLst/>
              </a:rPr>
              <a:t>валеологии</a:t>
            </a:r>
            <a:r>
              <a:rPr lang="ru-RU" sz="1800" dirty="0" smtClean="0">
                <a:solidFill>
                  <a:schemeClr val="tx1"/>
                </a:solidFill>
                <a:effectLst/>
              </a:rPr>
              <a:t>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спортивные праздники;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спортивные развлечения и досуги;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недели здоровья;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соревнования;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прогулки-походы.</a:t>
            </a:r>
            <a:br>
              <a:rPr lang="ru-RU" sz="1800" dirty="0" smtClean="0">
                <a:solidFill>
                  <a:schemeClr val="tx1"/>
                </a:solidFill>
                <a:effectLst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</a:rPr>
              <a:t> Так как работаю с детьми раннего возраста, то считаю, что особое внимание нужно уделить развитию и привитию культурно гигиенических навыков. Стараюсь разнообразить физкультурные занятия: различные технологии использования подвижных и </a:t>
            </a:r>
            <a:endParaRPr lang="ru-RU" sz="1800" dirty="0">
              <a:solidFill>
                <a:schemeClr val="tx1"/>
              </a:solidFill>
              <a:effectLst/>
            </a:endParaRPr>
          </a:p>
        </p:txBody>
      </p:sp>
      <p:pic>
        <p:nvPicPr>
          <p:cNvPr id="35842" name="Picture 2" descr="http://kronmo.ru/files/pdf/krt/f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14818"/>
            <a:ext cx="3143272" cy="21277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560</TotalTime>
  <Words>327</Words>
  <Application>Microsoft Office PowerPoint</Application>
  <PresentationFormat>Экран (4:3)</PresentationFormat>
  <Paragraphs>59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 </vt:lpstr>
      <vt:lpstr>   </vt:lpstr>
      <vt:lpstr> В последние годы приходится говорить о необходимости использования здоровьесберегающей педагогики. При этом здоровьесберегающая педагогика не может выражаться какой-то конкретной образовательной технологией. В то же время, понятие «здоровьесберегающие технологии» объединяет в себе все направления деятельности учреждения образования по формированию, сохранению и укреплению здоровья воспитанников. Здоровьесберегающая технология - это:  условия пребывания ребенка в детском саду (отсутствие стресса, адекватность требований, адекватность методик обучения и воспитания);  рациональная организация воспитательно-образовательного процесса (в соответствии с возрастными, половыми, индивидуальными особенностями и гигиеническими требованиями);  соответствие учебной и физической нагрузки возрастным возможностям ребенка; необходимый, достаточный и рационально организованный двигательный режим.</vt:lpstr>
      <vt:lpstr>   Цель здоровьесберегающей технологии: обеспечить дошкольнику высокий уровень реального здоровья, вооружив его необходимым багажом знаний, умений, навыков, необходимых для ведения здорового образа жизни, и воспитав у него культуру здоровья. Решению этой цели подчинены многие задачи, которые решаю в процессе своей деятельности. Совместно с педагогами нашего ДОУ учим детей культуре здоровья, как ухаживать за своим телом, то есть осознанному отношению к своему здоровью, безопасному поведению.  </vt:lpstr>
      <vt:lpstr>Здоровьесберегающая среда, созданная в условиях детского сада и нашей группы, способствует обеспечению адаптации ребенка в социуме, реализации потребностей детей в двигательной активности и более эффективному развитию двигательных навыков. Результатом эффективной работы педагогического коллектива является снижение заболеваемости детей. В настоящее время в  дошкольных учреждениях чаще всего используют следующие здоровьесберегающие технологии: - технологии сохранения и стимулирования здоровья; - технологии здоровому образу жизни; - коррекционные технологии.</vt:lpstr>
      <vt:lpstr>Технология – это инструмент профессиональной деятельности педагога. Важнейшей характеристикой педагогической технологии является ее воспроизводимость. Любая педагогическая технология должна быть здоровьесберегающей! Принципы здоровьесбережения: - «Не навреди!» - все применяемые методы, приемы, используемые средства должны быть обоснованными, проверенными на практике, не наносящими вреда здоровью. - Непрерывность и преемственность – работа ведется не от случая к случаю, а каждый день и на каждом занятии. - Соответствие содержания и организации обучения и воспитания возрастным и индивидуальным особенностям ребенка. - Комплексный, междисциплинарный подход – единство в действиях педагога, психолога и врачей.</vt:lpstr>
      <vt:lpstr> Виды здоровьесберегающих технологий в дошкольном образовании –классификация здоровьесберегающих технологий по доминированию целей и решаемых задач, а также ведущих средств здоровьесбережения и здоровьеобогащения субъектов педагогического процесса в детском саду. В связи с этим можно выделить следующие виды здоровьесберегающих технологий в дошкольном образовании: -медико-профuлактические; -физкультурно-оздоровительные; -здоровьесберегающие образовательные технологии в детском саду; -технологии обеспечения социально-психологического благополучия ребенка; -здоровьесбережения и здоровьеобогащения педагогов дошкольного образования; -валеологического просвещения родителей. </vt:lpstr>
      <vt:lpstr>Медико-профuлактические технологии в дошкольном образовании технологии, обеспечивающие сохранение и приумножение здоровья детей под руководством медицинского персонала ДОУ в соответствии с медицинскими требованиями и нормами, с использованием медицинских средств.</vt:lpstr>
      <vt:lpstr>Физкультурно-оздоровительные технологии,  которые осуществляются в нашем саду направлены на физическое развитие и укрепление здоровья детей, развитие физических качеств, двигательной активности и становление физической культуры дошкольников, это: закаливание; беседы по валеологии; спортивные праздники; спортивные развлечения и досуги; недели здоровья; соревнования; прогулки-походы.  Так как работаю с детьми раннего возраста, то считаю, что особое внимание нужно уделить развитию и привитию культурно гигиенических навыков. Стараюсь разнообразить физкультурные занятия: различные технологии использования подвижных и </vt:lpstr>
      <vt:lpstr>  Считаю, что основой всестороннего развития ребенка в первые годы жизни является физическое воспитание. Организованные физкультурные занятия, а также свободная двигательная деятельность, когда ребенок во время прогулок играет, прыгает, бегает и т. п., улучшают деятельность сердечнососудистой, дыхательной и нервной систем, укрепляют опорно-двигательный аппарат, улучшают обмен веществ. Они повышают устойчивость ребенка к заболеваниям, мобилизуют защитные силы организма. Через двигательную деятельность ребенок познает мир, развиваются его психические процессы, воля, самостоятельность. Чем большим количеством разнообразных движений овладеет ребенок, тем шире возможности для развития ощущения, восприятия и других психических процессов, тем полноценнее осуществляется его развитие. Поэтому, если данный период будет упущен в плане грамотного физического воспитания, то в дальнейшем наверстать пробелы, устранить допущенные ошибки будет чрезвычайно трудно. </vt:lpstr>
      <vt:lpstr>Технологии обеспечения социально-психологического благополучия ребёнка Обеспечение психологической безопасности детей во время их пребывания в детском саду строится на сотрудничестве психолога со всеми структурными подразделениями учреждения. Психолог выявляет факторы, способствующие возникновению и развитию стрессовых, невротических состояний у детей и помогает в предупреждении нежелательных аффектных реакций детей.  В общении с детьми  всегда стараюсь проявить внимание  и отзывчивость, уважительно отношусь к каждому ребенку. Чтобы ребенок, придя в группу чувствовал себя комфортно и уютно. </vt:lpstr>
      <vt:lpstr>  Технологии валеологического просвещения родителей – это технологии, направленные на обеспечение валеологической образованности родителей воспитанников ДОУ, обретение ими валеологической компетентности. Валеологическое образование родителей надо рассматривать как непрерывный процесс валеологического просвещения всех членов семьи.  </vt:lpstr>
      <vt:lpstr>  Совместная работа с семьей должна строиться на следующих основных принципах, определяющих ее содержанию и методику Единство, которое достигается в том случае, если цели и задачи воспитания здорового ребенка хорошо понятны не только воспитателям, но и родителям, когда семья знакома с основным содержанием, методами и приемами физкультурно-оздоровительной работы в детском саду, а педагоги используют лучший опыт семейного воспитания. Систематичность и последовательность работы (в соответствии с конкретным планом) в течение всего года и всего периода пребывания ребенка в дошкольном учреждении. Индивидуальный подход к каждому ребенку и к каждой семье на основе учета их интересов и способностей. Взаимное доверие и взаимопомощь педагогов и родителей на основе доброжелательной критики и самокритики. Укрепление авторитета педагога в семье, а родителей - в детском саду. </vt:lpstr>
      <vt:lpstr>  Взаимодействие ДОУ с семьей по вопросам охраны и укрепления здоровья детей: Оформила  фотовыставки: «На зарядку - становись!»; «Гуляем – здоровье укрепляем»; «Книга здоровья» (стенгазета); Информационные стенды медицинских работников о медицинской профилактической работе с детьми в ДОУ. В группе создан паспорт здоровья детей; Информационные стенды для родителей, на которых освещаю вопросы оздоровления. «В здоровом теле – здоровый дух» буклет; «Закаливание детей». Приобщение родителей к участию в физкультурно-массовых мероприятиях ДОУ. Были проведены Декады здоровья: «Здоровье детей – богатство будущего!». «Уроки здоровья». «Здоровый ребенок – счастливая мама»; «Здоровый малыш». «Формирование двигательной активности как средство оздоровления детей» Организовала  дискуссии в рамках родительского собрания: «Что я знаю о себе и здоровье?», «Спорт, здоровье, успех – радость для всех». «Будь здоров малыш», «Ловкие малыши»;  Физкультурные досуги, развлечения, праздники:   «Зимние забавы»,  семейный спортивный праздник  «Папа мама, я - дружная семья», «Веселые медвежата», «По дороге здоровья шагают малыши». Разработала консультативный материал  для родителей:    «О здоровье всерьез»;  «Прогулки в любую погоду», «Здоровье детей – общая забота!» (точечный   массаж – профилактика ОРЗ); «Сон и его организация»;  «Особенности развития детей второго и третьего года жизни». «Мой ребенок и его индивидуальные особенности». «Игры – развлечения с детьми дома». «Основные правила ЗОЖ». </vt:lpstr>
      <vt:lpstr>Так же в группе представлены традиционные материалы и нетрадиционные материалы, учитывающие современную субкультуру ребенка дошкольного возраста. Материалы подобраны сбалансировано. При создании предметной развивающей среды я учитывала принцип информативности, доступности, что отразилось в разнообразии тематики материалов, оборудования и активности детей во взаимодействии с предметным окружением. Спортивный уголок включает в себя необходимые материалы на развитие двигательных функций детей: кольцебросы ленточки, флажки, кегли, мячики для метания в цель, дорожки с пуговицами, игольчатые дорожки; нетрадиционное, изготовленное своими руками спортивное оборудование (массажные коврики, мячики). Эти игры и пособия используются во время утренней и бодрящей гимнастики, а также при организации игр малой подвижности. </vt:lpstr>
      <vt:lpstr>Я считаю, что именно детский сад является местом педагогического просвещения для родителей. Формы взаимодействия с родителями разнообразны они могут быть как индивидуальные и групповые, так и традиционные и нетрадиционные. </vt:lpstr>
      <vt:lpstr>Десять золотых правил здоровьесбережения: Соблюдайте режим дня! Обращайте больше внимания на питание! Больше двигайтесь! Спите в прохладной комнате! Не гасите в себе гнев, дайте вырваться ему наружу! Постоянно занимайтесь интеллектуальной деятельностью! Гоните прочь уныние и хандру! Адекватно реагируйте на все проявления своего организма! Старайтесь получать как можно больше положительных эмоций! Желайте себе и окружающим только добра! </vt:lpstr>
      <vt:lpstr>         Направлена на оздоровление, укрепление, повышение функционального уровня систем организма. </vt:lpstr>
      <vt:lpstr>  Все занятия проводятся в игровой, занимательной форме с использованием определенного сюжета</vt:lpstr>
      <vt:lpstr>Прогулка</vt:lpstr>
      <vt:lpstr>   Способствует плавному переходу от сна к бодрствованию. Основное содержание гимнастики после дневного сна общеразвивающие упражнения корригирующей и профилактической направленности. </vt:lpstr>
      <vt:lpstr>      «Дорожки здоровья» являются хорошим помощником в оздоровительной работе (закаливание, профилактика плоскостопия).</vt:lpstr>
      <vt:lpstr>Закаливание </vt:lpstr>
      <vt:lpstr>Свободное время</vt:lpstr>
      <vt:lpstr>Дыхательная гимнастика</vt:lpstr>
      <vt:lpstr>Музыкальное занятие</vt:lpstr>
      <vt:lpstr> ,ъ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«ДВИГАТЬСЯ  БУДЕШЬ –  ЗДОРОВЬЕ  ДОБУДЕШЬ!»  </dc:title>
  <dc:creator>User</dc:creator>
  <cp:lastModifiedBy>Старший воспитатель</cp:lastModifiedBy>
  <cp:revision>65</cp:revision>
  <dcterms:created xsi:type="dcterms:W3CDTF">2016-11-19T15:09:11Z</dcterms:created>
  <dcterms:modified xsi:type="dcterms:W3CDTF">2016-12-13T11:19:24Z</dcterms:modified>
</cp:coreProperties>
</file>