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B03C6-3FF9-4F6B-B1E2-31BE0EA46960}" type="datetimeFigureOut">
              <a:rPr lang="ru-RU" smtClean="0"/>
              <a:t>сб 09.12.17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96DD-E8F4-457E-8B76-E8753024FE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656184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Схема конспекта  организации трудовой деятельности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56992"/>
            <a:ext cx="8305800" cy="20162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Теоретические и методические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основы организации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трудовой деятельности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90872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1520" y="214930"/>
            <a:ext cx="842493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yandex-sans" charset="0"/>
                <a:ea typeface="Times New Roman" pitchFamily="18" charset="0"/>
                <a:cs typeface="Arial" pitchFamily="34" charset="0"/>
              </a:rPr>
              <a:t>Министерство образования и науки Архангельской области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yandex-sans" charset="0"/>
                <a:ea typeface="Times New Roman" pitchFamily="18" charset="0"/>
                <a:cs typeface="Arial" pitchFamily="34" charset="0"/>
              </a:rPr>
              <a:t> ГБОУ СПО АО «Архангельский педагогический колледж»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yandex-sans" charset="0"/>
                <a:ea typeface="Times New Roman" pitchFamily="18" charset="0"/>
                <a:cs typeface="Arial" pitchFamily="34" charset="0"/>
              </a:rPr>
              <a:t>КПП ДО 2017-2018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80526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Слушатель: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Галибина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Преподаватель: Митрофанова Н.В.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289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БЕРЕТ ЛОПАТУ, ВТЫКАЕТ ЕЕ В ЗЕМЛЮ, ВЫТАСКИВАЕТ ВМЕСТЕ С ПОЧВОЙ, ПЕРЕВОРАЧИВАЕТ ЛОПАТУ В ВОЗДУХЕ, ЗЕМЛЯ ПАДАЕТ В КЛУМБУ. УБИРАЕТ ПОПАВШИЙСЯ КОРЕШОК.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«Ребята, будьте аккуратны лопаты острые. Не повредите себя и друг друга. Старайтесь, чтобы земля не вываливалась из клумбы, потому что там ребята подметают дорожки. И им будет неприятно, если вы им добавите работы».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собрали семена, очистили клумбу от растений, перекопали ее.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(Использовались приемы: показ, объяснение, пример, указание)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 мусора и сбор инвентаря: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ОСМАТРИВАЕТ ТЕРРИТОРИЮ И ЗАВЯЗЫВАЕТ МЕШКИ С ЛИСТЬЯМИ. «Посмотрите сколько мусора мы насобирали. Теперь надо его вынести с участка к тем мусорным бакам для нужно воспользоваться носилками. А пользоваться ими вы уже научились весной.» ПОД КОНТОЛЕМ ВОСПИТАТЕЛЯ ДЕТИ УНОСЯТ МУСОР С УЧАСТКА. ВОСПИТАТЕЛЬ ЗПАТАРИВАЕТ МУСОР ИЗ ВЕДЕР В МЕШКИ, ВМЕСТЕ С РЕБЯТАМИ ГРУЗИТ ИХ НА НОСИЛКИ И УНОСИТ С УЧАСТКА.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«Давайте посмотрим все ли мы прибрали. Все. Можно собираться в группу. Ребята, возьмите каждый свой инструмент в руки, у кого не было инструмента, берите ведро, неиспользованные мешки, по двое – носилки. Давайте отнесем их на место где брали.»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берут инструмент и уносят его.</a:t>
            </a:r>
          </a:p>
          <a:p>
            <a:pPr marL="0" lvl="0" indent="0">
              <a:buNone/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(Использовались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приемы: объяснение,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указание)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результата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группе: «Ребята, давайте посмотрим на улицу в окно. Посмотрите какие мы молодцы. Мы сегодня хорошо потрудились: участок прибрали – помогли дворнику. Клумбу подготовили – весной останется только граблями ее разравнять, семена заготовили. Скоро зима настанет, а наш участок  уже готов к ней.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Вам понравилось? Что вам понравилось больше всего делать?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инструмент вам показался самым необходимым?</a:t>
            </a:r>
          </a:p>
          <a:p>
            <a:pPr marL="0" lvl="0" indent="0">
              <a:buNone/>
            </a:pPr>
            <a:r>
              <a:rPr lang="ru-RU" sz="19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(Использовались приемы: </a:t>
            </a:r>
            <a:r>
              <a:rPr lang="ru-RU" sz="19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полученных знаний.)</a:t>
            </a:r>
            <a:endParaRPr lang="ru-RU" sz="19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339752" y="3753036"/>
            <a:ext cx="3384376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Вид труда: хозяйственно-бытовой с элементами труда в природе.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Форма организации: коллективный общий труд.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Возрастная группа: старшая группа (от  5 до 6 лет).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Тема: подготовка участка к зиме.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Выполняемая работа: уборка сухих листьев, подметание дорожек,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 клумбой.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548681"/>
            <a:ext cx="7772400" cy="1008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Цель: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воспитывать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 детей стремление к поддержанию чистоты 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участке.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984776" cy="388843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54822"/>
            <a:ext cx="6696744" cy="50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закреплять умение подбирать инвентарь и работать с ним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умение организовывать свою работу.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-Проследить изменения в природе.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эстетическое отношение к окружающей природе.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умение работы в коллективе.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трудолюбие, стремление выполнить свою работу тщательно, умение работать на результат и оценить его значение.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умение прислушиваться к другим, оценивать их результат, помогать.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любовь к природе.</a:t>
            </a:r>
          </a:p>
          <a:p>
            <a:pPr marL="0" lvl="0" indent="0" algn="just">
              <a:buNone/>
            </a:pPr>
            <a:endParaRPr lang="ru-RU" sz="18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lvl="0" indent="0" algn="just">
              <a:buNone/>
            </a:pPr>
            <a:endParaRPr lang="ru-RU" sz="18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lvl="0" indent="0" algn="just">
              <a:buNone/>
            </a:pPr>
            <a:endParaRPr lang="ru-RU" sz="1800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Беседа об изменениях в природе в осенний период:  что необходимо сделать с почвой, листьями, для птиц.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Подготовка инвентаря и оборудования: лопаты, грабли, носилки, ведра, мешки, скворечник.</a:t>
            </a:r>
          </a:p>
          <a:p>
            <a:pPr marL="0" indent="0">
              <a:buNone/>
            </a:pPr>
            <a:r>
              <a:rPr lang="ru-RU" sz="2800" dirty="0" smtClean="0"/>
              <a:t>Проведение инструктажа по технике безопасности в работе с уличным инвентарем.</a:t>
            </a:r>
          </a:p>
          <a:p>
            <a:pPr marL="0" indent="0">
              <a:buNone/>
            </a:pPr>
            <a:r>
              <a:rPr lang="ru-RU" sz="2800" dirty="0" smtClean="0"/>
              <a:t>Предупреждение родителей о труде на участке.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49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5561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часть: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как вы думаете, скоро ли к нам придет зима? На улице становится все холоднее, часто бывают дожди, наверное совсем скоро начнутся первые заморозки.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Падают с ветки желтые монетки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ногами целый клад!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осень золотая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Дарит листья не считая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и нам, и всем подряд.» (И. Пивоварова)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«Посмотрите, что происходит у нас под ногами? Как много листьев. Землю надо почистить от листьев, чтобы весной, когда снег растает молодой травке было легче расти. Кто хочет убирать листья?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еще надо  подготовить к зиме клумбу – убрать созревшие семена, почисть от сорняков и перекопать.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хочет поработать с землей?»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пожеланий детей воспитатель разбивает их на две группы. Одна </a:t>
            </a:r>
            <a:r>
              <a:rPr lang="ru-RU" sz="1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гуппа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убирать листья, другая – клумбу.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«Давайте подойдем к инвентарю.»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 приемы: рассказ, беседа, художественное слово.)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6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Подбор инвентаря: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772400" cy="43924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вы думаете, что нам пригодится для уборки листьев? Правильно грабли и метла. А для перекапывания грядки? Да лопата.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 всем нам пригодятся мешки для мусора – в них мы будем складывать листья чтобы в случае ветра они не разлетелись, перчатки, ведра для сорняков, носилки для выноса мусора. Каждый возьмите себе по паре перчаток, пожалуйста, и оденьте себе на руки.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которые убирают клумбу, возьмите ведра и лопаты и проходите к клумбе. Я подойду и объясню что надо делать. Остальные берем грабли и метла. Весь инвентарь несем за черенок острыми частями вниз.»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РАЗБИРАЮТ ИНВЕНТАРЬ, ОДЕВАЮТ ПЕРЧАТКИ И ЗАНИМАЮТ СВОИ УЧАСТКИ.</a:t>
            </a:r>
          </a:p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(Использовались приемы: объяснение, беседа, указание)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территории: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«Встаньте каждый на свою линию, приготовьте грабли те кто убирает листья с земли» ВОСПИТАТЕЛЬ БЕРЕТ ГРАБЛИ ТАК ЧТОБЫ ПРАВАЯ РУКА БЫЛА СВЕРХУ И НЕМНОГО ПРИДАВЛИВАЛА ГРАБЛИ К ЗЕМЛЕ А ЛЕВАЯ НАПРАВЛЯЛА И ВЫЧЁСЫВАЕТ ЛИСТЬЯ ИЗ ТРАВЫ.СОБИРАЕТ ИХ В МЕШОК. «Правая рука должна быть выше левой, держим грабли крепко, нажимаем сильно. Идем от начала участка к концу. Когда листьев становится много берем их в руки и складываем в мешок. Мешок подержать попросите товарища, или меня. В помощи не отказывайте. Начинайте». Дети стали грести листья от начала участка к концу, каждый в своей «дорожке» и убирать листья в мешок.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«Займите место на асфальтовой дорожке возьмите метлу как я» ВОСПИТАТЕЛЬ БЕРЕТ МЕТЛУ В ПРАВУЮ РУКУ, А ЛЕВОЙ НАПРАВЛЯЕТ «Чтобы правая рука была выше левой. Правой рукой нажимаем, левой направляем. Мусор метем вдоль асфальтовой дорожки, когда его накопится много собираем на совок и выбрасываем в ближайший открытый мешок. Начинайте. Если что-то непонятно или нужна помощь – зовите меня». Дети стали  мести мусор вдоль асфальтовой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(Использовались приемы: показ, объяснение, указание, пример)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клумбы: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7990656" cy="554461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«Ребята, вы знаете, что это за цветы тут растут? Да календула.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Смотрите, это семена. Давайте мы их соберём сейчас, сохраним, а весной посадим, и посмотрим что вырастет. Семена собираем так: берем за стебелек правой рукой, а левой снимаем семена и убираем их в коробочку.» ВОСПИТАТЕЛЬ БЕРЕТСЯ ЗА СТЕБЕЛЬ ПРВОЙ РУКОЙ, А ЛЕВОЙ СОБИРАЕТ СЕМЕНА И УБИРАЕТ ИХ В КОРОБОЧКУ.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собрали семена.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«Дальше нам нужно очистить клумбу от сорняков и растений. Цветы все лето нас радовали. Теперь земле надо отдохнуть ведь она питала растения все это время. Беремся за стебель, вырываем растение с корнем, отряхиваем от земли и кладем в ведро» ВОСПИТАТЕЛЬ ВЫРВАЛА РАСТЕНИЕ, ОТРЯХНУЛА И УБРАЛА В ВЕДРО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вырвали все сорняки.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«Теперь надо перекопать землю. Давайте поручим это мальчикам. Мальчики, берем лопаты, втыкаем их в землю, вместе с землей поднимем их, переворачивав в воздухе, и земля падает в клумбу. А девочки смотрим, если попадается корешок, то берем его и выбрасываем в ведро»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1224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yandex-sans</vt:lpstr>
      <vt:lpstr>Тема Office</vt:lpstr>
      <vt:lpstr>Схема конспекта  организации трудовой деятельности</vt:lpstr>
      <vt:lpstr>Вид труда: хозяйственно-бытовой с элементами труда в природе.  Форма организации: коллективный общий труд.  Возрастная группа: старшая группа (от  5 до 6 лет).  Тема: подготовка участка к зиме.  Выполняемая работа: уборка сухих листьев, подметание дорожек, работа с клумбой.  </vt:lpstr>
      <vt:lpstr>Цель: воспитывать у детей стремление к поддержанию чистоты на участке.</vt:lpstr>
      <vt:lpstr>Задачи:</vt:lpstr>
      <vt:lpstr>ПОДГОТОВКА:</vt:lpstr>
      <vt:lpstr>Ход занятия</vt:lpstr>
      <vt:lpstr>Подбор инвентаря:</vt:lpstr>
      <vt:lpstr>Уборка территории:</vt:lpstr>
      <vt:lpstr>Уборка клумбы:</vt:lpstr>
      <vt:lpstr>Презентация PowerPoint</vt:lpstr>
      <vt:lpstr>Вынос мусора и сбор инвентаря:</vt:lpstr>
      <vt:lpstr>Оценка результата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конспекта  организации трудовой деятельности</dc:title>
  <dc:creator>Мария Галибина</dc:creator>
  <cp:lastModifiedBy>GadgetStok</cp:lastModifiedBy>
  <cp:revision>32</cp:revision>
  <dcterms:created xsi:type="dcterms:W3CDTF">2017-12-08T10:38:53Z</dcterms:created>
  <dcterms:modified xsi:type="dcterms:W3CDTF">2017-12-09T05:24:00Z</dcterms:modified>
</cp:coreProperties>
</file>