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7"/>
  </p:notesMasterIdLst>
  <p:sldIdLst>
    <p:sldId id="256" r:id="rId5"/>
    <p:sldId id="288" r:id="rId6"/>
    <p:sldId id="289" r:id="rId7"/>
    <p:sldId id="290" r:id="rId8"/>
    <p:sldId id="291" r:id="rId9"/>
    <p:sldId id="257" r:id="rId10"/>
    <p:sldId id="258" r:id="rId11"/>
    <p:sldId id="259" r:id="rId12"/>
    <p:sldId id="294" r:id="rId13"/>
    <p:sldId id="295" r:id="rId14"/>
    <p:sldId id="296" r:id="rId15"/>
    <p:sldId id="297" r:id="rId16"/>
    <p:sldId id="276" r:id="rId17"/>
    <p:sldId id="277" r:id="rId18"/>
    <p:sldId id="281" r:id="rId19"/>
    <p:sldId id="282" r:id="rId20"/>
    <p:sldId id="283" r:id="rId21"/>
    <p:sldId id="285" r:id="rId22"/>
    <p:sldId id="286" r:id="rId23"/>
    <p:sldId id="287" r:id="rId24"/>
    <p:sldId id="301" r:id="rId25"/>
    <p:sldId id="302" r:id="rId26"/>
    <p:sldId id="303" r:id="rId27"/>
    <p:sldId id="278" r:id="rId28"/>
    <p:sldId id="279" r:id="rId29"/>
    <p:sldId id="280" r:id="rId30"/>
    <p:sldId id="292" r:id="rId31"/>
    <p:sldId id="293" r:id="rId32"/>
    <p:sldId id="268" r:id="rId33"/>
    <p:sldId id="299" r:id="rId34"/>
    <p:sldId id="300" r:id="rId35"/>
    <p:sldId id="269" r:id="rId3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8A40C513-EC50-42F5-8EDF-4B6901F2AB9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1" tIns="48306" rIns="96611" bIns="483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0" cy="50101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318D2C67-E4A9-4F94-82F7-524C84B9B3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5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6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1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3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4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988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2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58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8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5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8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12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6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0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2C67-E4A9-4F94-82F7-524C84B9B38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7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>
            <a:lvl1pPr>
              <a:defRPr lang="en-US" sz="4400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357562"/>
            <a:ext cx="6400800" cy="1752600"/>
          </a:xfrm>
          <a:noFill/>
        </p:spPr>
        <p:txBody>
          <a:bodyPr>
            <a:scene3d>
              <a:camera prst="perspectiveRelaxedModerately"/>
              <a:lightRig rig="threePt" dir="t"/>
            </a:scene3d>
            <a:sp3d/>
          </a:bodyPr>
          <a:lstStyle>
            <a:lvl1pPr marL="0" indent="0" algn="ctr">
              <a:buNone/>
              <a:defRPr>
                <a:solidFill>
                  <a:srgbClr val="E97D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071810"/>
            <a:ext cx="7772400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4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2AE90-29C5-4627-8760-50F63E2E9247}" type="datetimeFigureOut">
              <a:rPr lang="ru-RU" smtClean="0"/>
              <a:pPr/>
              <a:t>вт 22.08.17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327A9-8F10-4CCC-8C59-AE8ABA1DC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4400" kern="1200" dirty="0">
          <a:solidFill>
            <a:schemeClr val="accent6">
              <a:lumMod val="50000"/>
            </a:schemeClr>
          </a:solidFill>
          <a:effectLst>
            <a:outerShdw blurRad="60007" dist="368300" dir="7860000" sy="30000" kx="1300200" algn="ctr" rotWithShape="0">
              <a:prstClr val="black">
                <a:alpha val="32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3200" kern="1200">
          <a:solidFill>
            <a:srgbClr val="E97D2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4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animals/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birds/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boxes-and-container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insect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flowers/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cloth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irotvetov.ru/cat/furnitur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26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МДОУ №2 детский сад «Сказка»</a:t>
            </a:r>
            <a:endParaRPr lang="ru-R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924944"/>
            <a:ext cx="8640960" cy="218521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«Совершенствование мелкой моторики рук у детей старшего дошкольного возраста в процессе обучения технике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оригами»</a:t>
            </a:r>
          </a:p>
          <a:p>
            <a:pPr algn="r"/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Воспитатель: Орлова А.Н.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Этапы работы с детьми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Информационно-мотивационный – знакомство детей с оригами, происхождением этого способа работы с бумагой, готовыми работами</a:t>
            </a:r>
            <a:r>
              <a:rPr lang="ru-RU" sz="1800" dirty="0" smtClean="0"/>
              <a:t>. </a:t>
            </a:r>
          </a:p>
          <a:p>
            <a:pPr marL="0" indent="0">
              <a:buNone/>
            </a:pPr>
            <a:endParaRPr lang="ru-RU" sz="1800" dirty="0" smtClean="0"/>
          </a:p>
          <a:p>
            <a:r>
              <a:rPr lang="ru-RU" sz="1800" dirty="0"/>
              <a:t>Организационно-подготовительный – подготовка необходимого материала, знакомство с разными сортами бумаги, её подбор для изготовления поделок</a:t>
            </a:r>
            <a:r>
              <a:rPr lang="ru-RU" sz="1800" dirty="0" smtClean="0"/>
              <a:t>.</a:t>
            </a:r>
          </a:p>
          <a:p>
            <a:endParaRPr lang="ru-RU" sz="1800" dirty="0"/>
          </a:p>
          <a:p>
            <a:r>
              <a:rPr lang="ru-RU" sz="1800" dirty="0"/>
              <a:t>Деятельностно - обучающий – обучение ориентировке на листе бумаги, работа со схемами, знакомство с базовыми формами   ( косынка, воздушный змей, дверь, квадрат</a:t>
            </a:r>
            <a:r>
              <a:rPr lang="ru-RU" sz="1800" dirty="0" smtClean="0"/>
              <a:t>)</a:t>
            </a:r>
          </a:p>
          <a:p>
            <a:endParaRPr lang="ru-RU" sz="1800" dirty="0"/>
          </a:p>
          <a:p>
            <a:r>
              <a:rPr lang="ru-RU" sz="1800" dirty="0" smtClean="0"/>
              <a:t>Продуктивно-творческий </a:t>
            </a:r>
            <a:r>
              <a:rPr lang="ru-RU" sz="1800" dirty="0"/>
              <a:t>– самостоятельное выполнение детьми индивидуальных и коллективных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10873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Уровень сформированности мелкой моторики  рук детей на заключительном этапе проведения эксперимента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6728352" cy="43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259" y="1600200"/>
            <a:ext cx="784348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5561" y="512901"/>
            <a:ext cx="38648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Животные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126719"/>
            <a:ext cx="69847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Жирафа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лису, летучую мышь и слона сделать очень просто, даже для новичка. Тем, кто ближе знаком  с оригами, с удовольствием сделают дракона, классическую лягушку и черепаху. А с прыгающей лягушкой и говорящим лисой очень здорово поиграть</a:t>
            </a:r>
            <a:r>
              <a:rPr lang="ru-RU" sz="20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8" name="Рисунок 7" descr="Животные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9705" y="4869160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ejka.ru/uploads/images/2/6/8/3/112/83bf3416b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2378340" cy="230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ocuments\картинки - вика\мультяшки\1156_416e8d0cd074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62" y="421372"/>
            <a:ext cx="1096516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ejka.ru/uploads/images/3/6/2/a/40/83442490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8126" y="4534469"/>
            <a:ext cx="2518731" cy="206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8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/>
              <a:t>Птицы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 научитесь делать различных птиц в технике оригами, в том числе и традиционного японского журавлика – символ мира и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самую известную 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модель оригами. У каждой птицы есть клюв, поэтому почти все модели содержат мелкие детали и полезны для развития моторики рук. Новички без труда сделают голубя, попугая, утку и курицу. Более опытные любители оригами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могут сделать 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сову, ласточку, журавля.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Птицы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6"/>
            <a:ext cx="3347864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ocuments\картинки - вика\мультяшки\bird1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65618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картинки - вика\мультяшки\Пчёлка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01836"/>
            <a:ext cx="1008112" cy="71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Documents and Settings\Вика.MICROSOF-2CBB41\Local Settings\Temporary Internet Files\Content.IE5\EISCID8K\download[1]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8942" y="4221088"/>
            <a:ext cx="28261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8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ru-RU" dirty="0" smtClean="0"/>
              <a:t>Коробочки и емкость</a:t>
            </a:r>
            <a:br>
              <a:rPr lang="ru-RU" dirty="0" smtClean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помощью оригами полезные вещи – в каждую из этих моделек можно что-нибудь положить. В вазу можно поставить бумажные цветы, в корзинку положить конфеты, в коробочку – скрепки, кнопки и ластики, а в конверт – письмо.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оробочки и емкости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46989"/>
            <a:ext cx="36004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ejka.ru/uploads/images/d/7/c/f/77/02d793b3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46989"/>
            <a:ext cx="3038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Насекомые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Научитесь делать из бумаги муху, бабочку, стрекозу и прочих букашек.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Насекомые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27635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ejka.ru/uploads/images/d/8/5/3/77/69ae898e49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3084" y="5445224"/>
            <a:ext cx="32385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Цветы</a:t>
            </a:r>
            <a:br>
              <a:rPr lang="ru-RU" dirty="0" smtClean="0"/>
            </a:br>
            <a:r>
              <a:rPr lang="ru-RU" sz="3600" dirty="0" smtClean="0"/>
              <a:t>Букет бумажных цветов – очень смотрится красиво, потому что он сделан своими руками</a:t>
            </a:r>
            <a:r>
              <a:rPr lang="ru-RU" sz="2000" dirty="0" smtClean="0"/>
              <a:t>.</a:t>
            </a:r>
            <a:endParaRPr lang="ru-RU" dirty="0"/>
          </a:p>
        </p:txBody>
      </p:sp>
      <p:pic>
        <p:nvPicPr>
          <p:cNvPr id="4" name="Рисунок 3" descr="Цветы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910" y="0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Тюльпан для мамы своими руками! (оригами к 8 марта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16189"/>
            <a:ext cx="2664296" cy="247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ejka.ru/uploads/images/9/1/9/1/112/20a625ead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4128" y="109394"/>
            <a:ext cx="1966503" cy="173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SAM_18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16189"/>
            <a:ext cx="2736304" cy="247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927116"/>
          </a:xfrm>
        </p:spPr>
        <p:txBody>
          <a:bodyPr/>
          <a:lstStyle/>
          <a:p>
            <a:pPr algn="just"/>
            <a:r>
              <a:rPr lang="ru-RU" dirty="0" smtClean="0"/>
              <a:t>Одежда</a:t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Некоторые из этих моделей действительно можно носить – например, шляпу Робина Гуда, кепку. Главное подобрать лист бумаги нужного размера. Остальные модели тоже очень интересны. Например, можно сделать целый бумажный костюм: рубашку, брюки и галстук. Все детали костюма под силу сделать новичку.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Одежда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3212976"/>
            <a:ext cx="44644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56992"/>
            <a:ext cx="21602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podelki_k_23_fevralya_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83581"/>
            <a:ext cx="243458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5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2550145"/>
          </a:xfrm>
        </p:spPr>
        <p:txBody>
          <a:bodyPr/>
          <a:lstStyle/>
          <a:p>
            <a:r>
              <a:rPr lang="ru-RU" dirty="0" smtClean="0"/>
              <a:t>Мебель</a:t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Можно сделать способом оригами мебель: пианино, кресло, стол, чтобы обставить свой кукольный домик!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Мебель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996952"/>
            <a:ext cx="5400600" cy="367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5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темы: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Актуальность данной работы обусловлена тем, что на современном этапе развития отечественной педагогики роль «оригами» в развитии мелкой моторики рук мало исследована, что и побудило к выбору </a:t>
            </a:r>
            <a:r>
              <a:rPr lang="ru-RU" i="1" dirty="0" smtClean="0">
                <a:solidFill>
                  <a:srgbClr val="C00000"/>
                </a:solidFill>
              </a:rPr>
              <a:t>темы: «</a:t>
            </a:r>
            <a:r>
              <a:rPr lang="ru-RU" i="1" dirty="0">
                <a:solidFill>
                  <a:srgbClr val="C00000"/>
                </a:solidFill>
              </a:rPr>
              <a:t>Совершенствование мелкой моторики рук у детей старшего дошкольного возраста в процессе обучения технике оригами».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6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332656"/>
            <a:ext cx="7772400" cy="2423229"/>
          </a:xfrm>
        </p:spPr>
        <p:txBody>
          <a:bodyPr/>
          <a:lstStyle/>
          <a:p>
            <a:r>
              <a:rPr lang="ru-RU" b="1" dirty="0" smtClean="0"/>
              <a:t>Кукольный театр</a:t>
            </a:r>
            <a:br>
              <a:rPr lang="ru-RU" b="1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Можно вместе с детьми сделать из оригами головки животных, которые легко одеваются на пальцы рук  и поиграть в кукольный театр. Постановка спектакля помогает развитию коммуникативных способностей ребенка, развивает выразительность речи и умение формулировать свои мысли.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ejka.ru/uploads/images/d/a/0/f/112/a85da745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24944"/>
            <a:ext cx="496855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6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</a:t>
            </a:r>
            <a:r>
              <a:rPr lang="ru-RU" dirty="0"/>
              <a:t>работы с </a:t>
            </a:r>
            <a:r>
              <a:rPr lang="ru-RU" dirty="0" smtClean="0"/>
              <a:t>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600" dirty="0" smtClean="0"/>
              <a:t>          Я использую </a:t>
            </a:r>
            <a:r>
              <a:rPr lang="ru-RU" sz="1600" dirty="0"/>
              <a:t>такие формы работы с родителями, как:</a:t>
            </a:r>
          </a:p>
          <a:p>
            <a:r>
              <a:rPr lang="ru-RU" sz="1600" dirty="0"/>
              <a:t>-- совместные занятия;</a:t>
            </a:r>
          </a:p>
          <a:p>
            <a:r>
              <a:rPr lang="ru-RU" sz="1600" dirty="0"/>
              <a:t>-- мастер – классы;</a:t>
            </a:r>
          </a:p>
          <a:p>
            <a:r>
              <a:rPr lang="ru-RU" sz="1600" dirty="0"/>
              <a:t>-- выставки творческих достижений </a:t>
            </a:r>
            <a:r>
              <a:rPr lang="ru-RU" sz="1600" dirty="0" smtClean="0"/>
              <a:t>родителей.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     На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таких мероприятиях родители знакомятся и отрабатывают практические навыки работы с бумагой. Целью таких мероприятий является:</a:t>
            </a:r>
          </a:p>
          <a:p>
            <a:r>
              <a:rPr lang="ru-RU" sz="1600" dirty="0"/>
              <a:t>1.	Вовлечение как можно большего числа родителей для участия в этих занятиях.</a:t>
            </a:r>
          </a:p>
          <a:p>
            <a:r>
              <a:rPr lang="ru-RU" sz="1600" dirty="0"/>
              <a:t>2.	Привлечь их  внимание к педагогическим задачам, которые осуществляются в работе с детьми, сделав воспитание ребенка в семье и детском саду более последовательным и эффективным.</a:t>
            </a:r>
          </a:p>
          <a:p>
            <a:r>
              <a:rPr lang="ru-RU" sz="1600" dirty="0"/>
              <a:t>3.	Расширение и углубление знаний и умений родителей по разделу ХТ. </a:t>
            </a: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600" dirty="0" smtClean="0"/>
              <a:t>             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Совместные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занятия проводятся  1 раз в месяц, вечером, в качестве дополнительного занятия.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Таким образом, развивая творческие способности и индивидуальность детей через разнообразную совместную деятельность, мы помогаем детям осваивать мир красоты и добра, и это дает нам определенный результат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rgbClr val="C00000"/>
                </a:solidFill>
              </a:rPr>
              <a:t>Во-первых – объединяет усилия педагогов и родителей в вопросах воспитания и развития детей;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Во-вторых – повышение педагогической компетентности родителей;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В-третьих – обмен опытом семейного воспитания;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В-четвертых – укрепление детско-родительских отношений;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В-пятых – родителям предоставляется возможность общаться друг с другом и детьми;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В-шестых – повышение активности родителей при организации совместных выставок, участие в различных творческих конкурсах.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180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93373"/>
            <a:ext cx="3637885" cy="272841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45" y="404664"/>
            <a:ext cx="4128459" cy="309634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924944"/>
            <a:ext cx="4474468" cy="33558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013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6633"/>
            <a:ext cx="2649606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18453"/>
            <a:ext cx="5295900" cy="2981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136" y="3429000"/>
            <a:ext cx="3956670" cy="29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ФОТО 3\SAM_1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816424" cy="3075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8" descr="F:\ФОТО 3\SAM_1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188467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Тюльпан для мамы своими руками! (оригами к 8 марта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7994"/>
            <a:ext cx="2664296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user\Documents\картинки - вика\мультяшки\dis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28300"/>
            <a:ext cx="3119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Наши работы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ФОТО 3\SAM_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352187" cy="3744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ФОТО 3\SAM_14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1255"/>
            <a:ext cx="449230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4524" y="1103258"/>
            <a:ext cx="39814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Наши работы</a:t>
            </a:r>
          </a:p>
          <a:p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er\Documents\картинки - вика\мультяшки\dis4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28" y="4293096"/>
            <a:ext cx="162837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ФОТО 3\SAM_1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19" y="764704"/>
            <a:ext cx="3816424" cy="30963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ФОТО 3\SAM_1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81642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95536" y="1339027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Наши работы 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user\Documents\картинки - вика\мультяшки\ANIM0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36" y="3861048"/>
            <a:ext cx="16481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32" y="116632"/>
            <a:ext cx="5386545" cy="403990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01008"/>
            <a:ext cx="4163896" cy="3122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672"/>
            <a:ext cx="4072644" cy="229086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707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54" y="274638"/>
            <a:ext cx="4166830" cy="312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74638"/>
            <a:ext cx="4493848" cy="3154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20" y="3573016"/>
            <a:ext cx="3868897" cy="29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16633"/>
            <a:ext cx="7772400" cy="1368152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Что можно сделать по технике ОРИГАМИ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2" descr="C:\Users\user\Documents\поделки\29220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8" y="193867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ejka.ru/uploads/images/4/d/b/9/77/34a6ed3aa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703" y="4383199"/>
            <a:ext cx="2367529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ejka.ru/uploads/images/0/d/a/2/8/da89a5269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029" y="2147057"/>
            <a:ext cx="2575971" cy="206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ejka.ru/uploads/images/4/a/3/e/112/2de12ce2f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1068" y="2132855"/>
            <a:ext cx="2790964" cy="439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2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Цели и </a:t>
            </a:r>
            <a:r>
              <a:rPr lang="ru-RU" b="1" dirty="0" smtClean="0"/>
              <a:t>задачи 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2692895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/>
              <a:t>Цель: </a:t>
            </a:r>
            <a:r>
              <a:rPr lang="ru-RU" i="1" dirty="0"/>
              <a:t>разработка организационно методических форм работы, направленных на совершенствование мелкой моторики рук у детей старшего дошкольного возраста в процессе обучения технике "Оригами".</a:t>
            </a:r>
          </a:p>
          <a:p>
            <a:endParaRPr lang="ru-RU" dirty="0"/>
          </a:p>
        </p:txBody>
      </p:sp>
      <p:pic>
        <p:nvPicPr>
          <p:cNvPr id="1026" name="Picture 2" descr="http://www.maam.ru/upload/blogs/313c32c9e7ac9551a9cc91f8f493ff3f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3768353" cy="2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Анализируя методическую и психолого-педагогическую литературу по данной </a:t>
            </a:r>
            <a:r>
              <a:rPr lang="ru-RU" sz="2000" dirty="0" smtClean="0"/>
              <a:t>работе можно </a:t>
            </a:r>
            <a:r>
              <a:rPr lang="ru-RU" sz="2000" dirty="0"/>
              <a:t>сделать следующие выводы:</a:t>
            </a:r>
          </a:p>
          <a:p>
            <a:r>
              <a:rPr lang="ru-RU" sz="1400" dirty="0"/>
              <a:t>1.​ Конструирование из бумаги по типу оригами необходимо все активнее вводить в </a:t>
            </a:r>
            <a:r>
              <a:rPr lang="ru-RU" sz="1400" dirty="0" err="1"/>
              <a:t>воспитательно</a:t>
            </a:r>
            <a:r>
              <a:rPr lang="ru-RU" sz="1400" dirty="0"/>
              <a:t>-образовательный процесс, так как оно помогает развивать мелкую моторику в полном объёме и интегрированные функции старших дошкольников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2.​ Использование, заложенных в оригами, возможностей помогает усовершенствовать и обогатить процесс воспитания и обучения детей дошкольного возраста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3.​ Включая оригами в совместную или самостоятельную деятельность дошкольников регулярно и планомерно, можно быть уверенным в том, что: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​-</a:t>
            </a:r>
            <a:r>
              <a:rPr lang="ru-RU" sz="1400" dirty="0"/>
              <a:t> ребенок попадает в конструктивную среду, в которой он решает определенные задачи при </a:t>
            </a:r>
            <a:r>
              <a:rPr lang="ru-RU" sz="1400" dirty="0" smtClean="0"/>
              <a:t>помощи </a:t>
            </a:r>
            <a:r>
              <a:rPr lang="ru-RU" sz="1400" dirty="0"/>
              <a:t>взрослого или во взаимодействии со сверстниками («зона ближайшего развития</a:t>
            </a:r>
            <a:r>
              <a:rPr lang="ru-RU" sz="1400" dirty="0" smtClean="0"/>
              <a:t>»);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-</a:t>
            </a:r>
            <a:r>
              <a:rPr lang="ru-RU" sz="1400" dirty="0" smtClean="0"/>
              <a:t> ребенку предоставляется такая конструктивная среда, в которой он решает задачи самостоятельно («зона активного развития»).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618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ru-RU" sz="2000" dirty="0"/>
              <a:t>При выполнении многих упражнений все дети вначале испытывают затруднения. </a:t>
            </a:r>
          </a:p>
          <a:p>
            <a:r>
              <a:rPr lang="ru-RU" sz="2000" dirty="0"/>
              <a:t>Результаты проведенного исследования показывают, что регулярная и разнообразная работа по складыванию фигурок из бумаги, способствует дифференцированному восприятию простейших трудовых процессов по созданию и преобразованию предметов, развитию логического мышления, эмоциональной отзывчивости, мелкой моторики, связной речи.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3874003" cy="2905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15" y="4629723"/>
            <a:ext cx="2817885" cy="211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97863"/>
            <a:ext cx="2625864" cy="19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260649"/>
            <a:ext cx="7772400" cy="2088232"/>
          </a:xfrm>
        </p:spPr>
        <p:txBody>
          <a:bodyPr/>
          <a:lstStyle/>
          <a:p>
            <a:r>
              <a:rPr lang="ru-RU" sz="6600" b="1" dirty="0" smtClean="0"/>
              <a:t>Спасибо за внимание</a:t>
            </a:r>
            <a:endParaRPr lang="ru-RU" sz="6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69823"/>
            <a:ext cx="6174085" cy="40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28083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2600" dirty="0"/>
              <a:t> -изучить психолого-педагогическую литературу по проблеме исследования</a:t>
            </a:r>
          </a:p>
          <a:p>
            <a:r>
              <a:rPr lang="ru-RU" sz="2600" dirty="0"/>
              <a:t>- провести диагностику и определить уровень сформированности </a:t>
            </a:r>
            <a:r>
              <a:rPr lang="ru-RU" sz="2600" dirty="0" err="1"/>
              <a:t>мелкомоторных</a:t>
            </a:r>
            <a:r>
              <a:rPr lang="ru-RU" sz="2600" dirty="0"/>
              <a:t> движений рук в процессе складывания поделок из бумаги способом "оригами"</a:t>
            </a:r>
          </a:p>
          <a:p>
            <a:r>
              <a:rPr lang="ru-RU" sz="2600" dirty="0"/>
              <a:t>- разработать и </a:t>
            </a:r>
            <a:r>
              <a:rPr lang="ru-RU" sz="2600" dirty="0" smtClean="0"/>
              <a:t>реализовать </a:t>
            </a:r>
            <a:r>
              <a:rPr lang="ru-RU" sz="2600" dirty="0"/>
              <a:t>перспективный план, воспитательской работы, направленный на совершенствование мелкой моторики рук у детей старшего дошкольного возраста в процессе обучения технике «оригами</a:t>
            </a:r>
            <a:r>
              <a:rPr lang="ru-RU" sz="2600" dirty="0" smtClean="0"/>
              <a:t>».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2674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ru-RU" sz="2800" b="1" dirty="0"/>
              <a:t>Работа по </a:t>
            </a:r>
            <a:r>
              <a:rPr lang="ru-RU" sz="2800" b="1" dirty="0" smtClean="0"/>
              <a:t>совершенствованию развития </a:t>
            </a:r>
            <a:r>
              <a:rPr lang="ru-RU" sz="2800" b="1" dirty="0"/>
              <a:t>мелкой моторики </a:t>
            </a:r>
            <a:r>
              <a:rPr lang="ru-RU" sz="2800" b="1" dirty="0" smtClean="0"/>
              <a:t> рук  </a:t>
            </a:r>
            <a:r>
              <a:rPr lang="ru-RU" sz="2800" b="1" dirty="0"/>
              <a:t>является важнейшим фактором: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3600399"/>
          </a:xfrm>
        </p:spPr>
        <p:txBody>
          <a:bodyPr>
            <a:normAutofit/>
          </a:bodyPr>
          <a:lstStyle/>
          <a:p>
            <a:r>
              <a:rPr lang="ru-RU" sz="2400" dirty="0"/>
              <a:t>стимулирующим речевое развитие ребенка;</a:t>
            </a:r>
          </a:p>
          <a:p>
            <a:r>
              <a:rPr lang="ru-RU" sz="2400" dirty="0"/>
              <a:t>способствующим улучшению артикуляционных движений;</a:t>
            </a:r>
          </a:p>
          <a:p>
            <a:r>
              <a:rPr lang="ru-RU" sz="2400" dirty="0"/>
              <a:t>подготовки кисти руки к письму;</a:t>
            </a:r>
          </a:p>
          <a:p>
            <a:r>
              <a:rPr lang="ru-RU" sz="2400" dirty="0"/>
              <a:t>повышающим работоспособность коры головного мозга</a:t>
            </a:r>
            <a:r>
              <a:rPr lang="ru-RU" sz="2400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Чем </a:t>
            </a:r>
            <a:r>
              <a:rPr lang="ru-RU" b="1" dirty="0">
                <a:solidFill>
                  <a:srgbClr val="FF0000"/>
                </a:solidFill>
              </a:rPr>
              <a:t>больше умеет рука, тем умнее ее обладатель.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25144"/>
            <a:ext cx="289066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1656184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школе, на первом этапе обучения, дети часто испытывают затруднения с письмом: быстро устает рука, теряется рабочая строчка, не получается правильное написание букв. Эти затруднения обуславливаются неразвитостью мелкой моторики пальцев руки.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SAM_1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744416" cy="242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2559373" cy="4553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95" y="3212976"/>
            <a:ext cx="2240210" cy="33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A5C24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Многое должен знать и уметь ребенок, вступая в незнакомую, но такую притягательную школьную жизнь. Подготовить ребенка к этому важному моменту в жизни поможет оригами- искусство, близкое ему и доступное.</a:t>
            </a:r>
            <a:br>
              <a:rPr lang="ru-RU" sz="2000" dirty="0">
                <a:solidFill>
                  <a:srgbClr val="A5C24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A5C24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Оригами- японское искусство складывание из </a:t>
            </a:r>
            <a:r>
              <a:rPr lang="ru-RU" sz="2000" dirty="0" smtClean="0">
                <a:solidFill>
                  <a:srgbClr val="A5C24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бумаги.  </a:t>
            </a:r>
            <a:r>
              <a:rPr lang="ru-RU" sz="2000" dirty="0">
                <a:solidFill>
                  <a:srgbClr val="A5C24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Оно является не только увлекательным способом проведения досуга, но и средством решения многих педагогических задач: развивает память, внимание, речь, активнее мыслительные процессы, он будет хорошо выполнять самую тонкую работу, а рука его будет готова к письму.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643135"/>
            <a:ext cx="3055121" cy="1841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45024"/>
            <a:ext cx="3340596" cy="24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568952" cy="3384376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76864" cy="5184576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Оригами – искусство складывания из бумаги, без ножниц и клея.</a:t>
            </a:r>
          </a:p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 название получило от японских слов «ОРИ» –складывать и «КАМИ» -бумага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Искусство складывания бумажных моделей насчитывает 2000 лет. Это искусство не знает границ и доступно людям любого возраста.</a:t>
            </a:r>
          </a:p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старину оригами было не только искусством, но и наукой, обучающей точности и терпению. Оригами всегда считалось на Востоке символом мира, покоя и семейного очага.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620688"/>
            <a:ext cx="593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ОРИГАМИ?</a:t>
            </a:r>
          </a:p>
        </p:txBody>
      </p:sp>
    </p:spTree>
    <p:extLst>
      <p:ext uri="{BB962C8B-B14F-4D97-AF65-F5344CB8AC3E}">
        <p14:creationId xmlns:p14="http://schemas.microsoft.com/office/powerpoint/2010/main" val="19571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Уровень сформированности мелкой моторики  рук детей на начало проведения эксперимента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556792"/>
            <a:ext cx="654849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RU_8March_Narcissus_2007v_Russia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28" ma:contentTypeDescription="Create a new document." ma:contentTypeScope="" ma:versionID="91c327331e5971e62f2a5301ad123600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23B458C8-690F-46AE-9456-9DF59128E158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2D3BE63E-20B1-4C64-BBFD-86C8F0717D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A4129D-309C-4D36-8B17-6A924A544FA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MSC_MS_RU_RU_8March_Narcissus_2007v_Russia</Template>
  <TotalTime>0</TotalTime>
  <Words>627</Words>
  <Application>Microsoft Office PowerPoint</Application>
  <PresentationFormat>Экран (4:3)</PresentationFormat>
  <Paragraphs>100</Paragraphs>
  <Slides>32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Segoe Script</vt:lpstr>
      <vt:lpstr>Segoe UI</vt:lpstr>
      <vt:lpstr>Times New Roman</vt:lpstr>
      <vt:lpstr>MSC_MS_RU_RU_8March_Narcissus_2007v_Russia</vt:lpstr>
      <vt:lpstr>МДОУ №2 детский сад «Сказка»</vt:lpstr>
      <vt:lpstr>Актуальность темы:</vt:lpstr>
      <vt:lpstr>Цели и задачи :</vt:lpstr>
      <vt:lpstr>Задачи:</vt:lpstr>
      <vt:lpstr>Работа по совершенствованию развития мелкой моторики  рук  является важнейшим фактором:</vt:lpstr>
      <vt:lpstr>В школе, на первом этапе обучения, дети часто испытывают затруднения с письмом: быстро устает рука, теряется рабочая строчка, не получается правильное написание букв. Эти затруднения обуславливаются неразвитостью мелкой моторики пальцев руки.</vt:lpstr>
      <vt:lpstr>Многое должен знать и уметь ребенок, вступая в незнакомую, но такую притягательную школьную жизнь. Подготовить ребенка к этому важному моменту в жизни поможет оригами- искусство, близкое ему и доступное. Оригами- японское искусство складывание из бумаги.  Оно является не только увлекательным способом проведения досуга, но и средством решения многих педагогических задач: развивает память, внимание, речь, активнее мыслительные процессы, он будет хорошо выполнять самую тонкую работу, а рука его будет готова к письму.</vt:lpstr>
      <vt:lpstr>.</vt:lpstr>
      <vt:lpstr>Уровень сформированности мелкой моторики  рук детей на начало проведения эксперимента</vt:lpstr>
      <vt:lpstr>Этапы работы с детьми</vt:lpstr>
      <vt:lpstr>Уровень сформированности мелкой моторики  рук детей на заключительном этапе проведения эксперимента </vt:lpstr>
      <vt:lpstr>Презентация PowerPoint</vt:lpstr>
      <vt:lpstr>Презентация PowerPoint</vt:lpstr>
      <vt:lpstr> Птицы   Здесь вы научитесь делать различных птиц в технике оригами, в том числе и традиционного японского журавлика – символ мира и самую известную модель оригами. У каждой птицы есть клюв, поэтому почти все модели содержат мелкие детали и полезны для развития моторики рук. Новички без труда сделают голубя, попугая, утку и курицу. Более опытные любители оригами могут сделать сову, ласточку, журавля.</vt:lpstr>
      <vt:lpstr>Коробочки и емкость С помощью оригами полезные вещи – в каждую из этих моделек можно что-нибудь положить. В вазу можно поставить бумажные цветы, в корзинку положить конфеты, в коробочку – скрепки, кнопки и ластики, а в конверт – письмо.</vt:lpstr>
      <vt:lpstr>Насекомые Научитесь делать из бумаги муху, бабочку, стрекозу и прочих букашек. </vt:lpstr>
      <vt:lpstr>  Цветы Букет бумажных цветов – очень смотрится красиво, потому что он сделан своими руками.</vt:lpstr>
      <vt:lpstr>Одежда Некоторые из этих моделей действительно можно носить – например, шляпу Робина Гуда, кепку. Главное подобрать лист бумаги нужного размера. Остальные модели тоже очень интересны. Например, можно сделать целый бумажный костюм: рубашку, брюки и галстук. Все детали костюма под силу сделать новичку. </vt:lpstr>
      <vt:lpstr>Мебель Можно сделать способом оригами мебель: пианино, кресло, стол, чтобы обставить свой кукольный домик! </vt:lpstr>
      <vt:lpstr>Кукольный театр Можно вместе с детьми сделать из оригами головки животных, которые легко одеваются на пальцы рук  и поиграть в кукольный театр. Постановка спектакля помогает развитию коммуникативных способностей ребенка, развивает выразительность речи и умение формулировать свои мысли.</vt:lpstr>
      <vt:lpstr>Формы работы с родителями: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можно сделать по технике ОРИГАМИ</vt:lpstr>
      <vt:lpstr>Выводы: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№12 детский сад «Золотой ключик»</dc:title>
  <dc:creator/>
  <cp:lastModifiedBy/>
  <cp:revision>1</cp:revision>
  <dcterms:created xsi:type="dcterms:W3CDTF">2010-11-03T16:38:23Z</dcterms:created>
  <dcterms:modified xsi:type="dcterms:W3CDTF">2017-08-22T17:23:37Z</dcterms:modified>
  <cp:category>Шаблон оформления к 8 Марта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TC103516779990</vt:lpwstr>
  </property>
</Properties>
</file>