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2619375" cy="320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193357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1471541"/>
            <a:ext cx="446449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Здравствуйте дорогие ребята! Пишут вам жители страны </a:t>
            </a:r>
            <a:r>
              <a:rPr lang="ru-RU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Неболейка</a:t>
            </a: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Раньше в нашей стране никто не болел, все были веселые, красивые, смелые, а сейчас все, по другому. Злодей по имени Микроб украл из нашего замка волшебную книгу. А в ней были написаны все секреты здоровья!!! Мы ничего не помним и поэтому все жители начали болеть и плохо себя чувствовать. Помогите нам, пожалуйста, разгадайте все секреты и вышлите нам  в страну </a:t>
            </a:r>
            <a:r>
              <a:rPr lang="ru-RU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Неболейка</a:t>
            </a: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!!! Ждем вашей помощи!!!</a:t>
            </a:r>
            <a:endParaRPr lang="ru-RU" sz="105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32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5940425" cy="455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404664"/>
            <a:ext cx="2238375" cy="187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5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407"/>
            <a:ext cx="424847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43673" cy="633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7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5940425" cy="18751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4481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3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4968552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5719192" cy="333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6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24"/>
            <a:ext cx="82809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2" y="3429000"/>
            <a:ext cx="57721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22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025"/>
            <a:ext cx="5724525" cy="286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5676265" cy="368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63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196752"/>
            <a:ext cx="568863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64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</cp:revision>
  <dcterms:created xsi:type="dcterms:W3CDTF">2017-04-11T03:25:10Z</dcterms:created>
  <dcterms:modified xsi:type="dcterms:W3CDTF">2018-11-08T16:25:27Z</dcterms:modified>
</cp:coreProperties>
</file>