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408" y="9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6976D-BB00-458F-8BA4-F966DFCABDD7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886C0-58B0-4335-82BD-996870F0A2C9}" type="slidenum">
              <a:rPr lang="ru-RU" smtClean="0"/>
              <a:t>‹#›</a:t>
            </a:fld>
            <a:endParaRPr lang="ru-R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014974"/>
            <a:ext cx="7200800" cy="1708420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«Разнообразие физминуток,</a:t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их роль в организованной образовательной деятельности»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478301" y="5613933"/>
            <a:ext cx="4665699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http://panda38.ru/images/doki-1/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3861048"/>
            <a:ext cx="3788103" cy="2256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68082" y="260648"/>
            <a:ext cx="673230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Педагогическая гостиная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86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Методика проведения: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/>
              <a:t>Подобрать </a:t>
            </a:r>
            <a:r>
              <a:rPr lang="ru-RU" dirty="0" err="1"/>
              <a:t>физминутку</a:t>
            </a:r>
            <a:r>
              <a:rPr lang="ru-RU" dirty="0"/>
              <a:t> с учётом:</a:t>
            </a:r>
          </a:p>
          <a:p>
            <a:pPr marL="0" indent="0">
              <a:buNone/>
            </a:pPr>
            <a:r>
              <a:rPr lang="ru-RU" dirty="0"/>
              <a:t>- возрастных особенностей детей;</a:t>
            </a:r>
          </a:p>
          <a:p>
            <a:pPr marL="0" indent="0">
              <a:buNone/>
            </a:pPr>
            <a:r>
              <a:rPr lang="ru-RU" dirty="0"/>
              <a:t>- индивидуальных особенностей детей;</a:t>
            </a:r>
          </a:p>
          <a:p>
            <a:pPr marL="0" indent="0">
              <a:buNone/>
            </a:pPr>
            <a:r>
              <a:rPr lang="ru-RU" dirty="0"/>
              <a:t>- темы непосредственно образовательной деятельности, на котором будет проводиться физминутка.</a:t>
            </a:r>
          </a:p>
          <a:p>
            <a:r>
              <a:rPr lang="ru-RU" dirty="0"/>
              <a:t>2. Подготовить специальный инвентарь, если необходим для проведения физминутки</a:t>
            </a:r>
          </a:p>
          <a:p>
            <a:r>
              <a:rPr lang="ru-RU" dirty="0"/>
              <a:t>3. Выучить </a:t>
            </a:r>
            <a:r>
              <a:rPr lang="ru-RU" dirty="0" err="1"/>
              <a:t>физминутку</a:t>
            </a:r>
            <a:r>
              <a:rPr lang="ru-RU" dirty="0"/>
              <a:t> наизусть.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106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Calibri"/>
              </a:rPr>
              <a:t>Основные требования к проведению </a:t>
            </a:r>
            <a:r>
              <a:rPr lang="ru-RU" dirty="0" smtClean="0">
                <a:latin typeface="Times New Roman"/>
                <a:ea typeface="Calibri"/>
              </a:rPr>
              <a:t>физкультминуток: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проводятся на начальном этапе утомления 8-13-55-я минута занятия (в зависимости от возраста, вида деятельности, сложности учебного материала и т.д.);</a:t>
            </a:r>
          </a:p>
          <a:p>
            <a:r>
              <a:rPr lang="ru-RU" dirty="0"/>
              <a:t>- отдается предпочтение упражнениям для утомленных групп мышц;</a:t>
            </a:r>
          </a:p>
          <a:p>
            <a:r>
              <a:rPr lang="ru-RU" dirty="0"/>
              <a:t>- комплексы физкультминуток подбираются в зависимости от вида занятия и его содержания;</a:t>
            </a:r>
          </a:p>
          <a:p>
            <a:r>
              <a:rPr lang="ru-RU" dirty="0"/>
              <a:t>- подбираются разные по содержанию и по форме физкультминутки, так как однообразие снижает интерес детей к ним.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85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физкультминуток: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Обще-развивающие упражнения</a:t>
            </a:r>
          </a:p>
          <a:p>
            <a:r>
              <a:rPr lang="ru-RU" dirty="0" smtClean="0"/>
              <a:t>Подвижные игры</a:t>
            </a:r>
          </a:p>
          <a:p>
            <a:r>
              <a:rPr lang="ru-RU" dirty="0" smtClean="0"/>
              <a:t>Танцевальные движения</a:t>
            </a:r>
          </a:p>
          <a:p>
            <a:pPr lvl="0"/>
            <a:r>
              <a:rPr lang="ru-RU" dirty="0"/>
              <a:t>Упражнения для отдельных частей тела, зрительная гимнастика, мимические упражнения</a:t>
            </a:r>
          </a:p>
          <a:p>
            <a:pPr lvl="0"/>
            <a:r>
              <a:rPr lang="ru-RU" dirty="0"/>
              <a:t>Двигательно-речевые</a:t>
            </a:r>
          </a:p>
          <a:p>
            <a:pPr lvl="0"/>
            <a:r>
              <a:rPr lang="ru-RU" dirty="0"/>
              <a:t>Игры руками</a:t>
            </a:r>
          </a:p>
          <a:p>
            <a:r>
              <a:rPr lang="ru-RU" dirty="0" smtClean="0"/>
              <a:t>Пальчиковая гимнастика</a:t>
            </a:r>
          </a:p>
          <a:p>
            <a:pPr lvl="0"/>
            <a:r>
              <a:rPr lang="ru-RU" dirty="0"/>
              <a:t>Дыхательная гимнастика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67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125113" cy="3024336"/>
          </a:xfrm>
        </p:spPr>
        <p:txBody>
          <a:bodyPr/>
          <a:lstStyle/>
          <a:p>
            <a:r>
              <a:rPr lang="ru-RU" sz="2800" i="1" dirty="0"/>
              <a:t>Физминутка необходима и важна, это - "минутка" активного и здорового отдыха. 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Физминутка </a:t>
            </a:r>
            <a:r>
              <a:rPr lang="ru-RU" sz="2800" i="1" dirty="0"/>
              <a:t>- это весело, интересно и полезно!</a:t>
            </a:r>
          </a:p>
        </p:txBody>
      </p:sp>
    </p:spTree>
    <p:extLst>
      <p:ext uri="{BB962C8B-B14F-4D97-AF65-F5344CB8AC3E}">
        <p14:creationId xmlns:p14="http://schemas.microsoft.com/office/powerpoint/2010/main" val="330500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63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TM01972873[[fn=Лето]]</Template>
  <TotalTime>109</TotalTime>
  <Words>128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Summer</vt:lpstr>
      <vt:lpstr>«Разнообразие физминуток, их роль в организованной образовательной деятельности»</vt:lpstr>
      <vt:lpstr>Методика проведения:</vt:lpstr>
      <vt:lpstr>Основные требования к проведению физкультминуток:</vt:lpstr>
      <vt:lpstr>Виды физкультминуток:</vt:lpstr>
      <vt:lpstr>Физминутка необходима и важна, это - "минутка" активного и здорового отдыха.   Физминутка - это весело, интересно и полезно!</vt:lpstr>
      <vt:lpstr>Спасибо за внимание!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«Разнообразие физминуток, их роль в организованной образовательной деятельности»</dc:title>
  <dc:creator>User</dc:creator>
  <cp:lastModifiedBy>1</cp:lastModifiedBy>
  <cp:revision>6</cp:revision>
  <dcterms:created xsi:type="dcterms:W3CDTF">2016-10-01T13:19:02Z</dcterms:created>
  <dcterms:modified xsi:type="dcterms:W3CDTF">2019-02-10T18:17:07Z</dcterms:modified>
</cp:coreProperties>
</file>