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0" autoAdjust="0"/>
  </p:normalViewPr>
  <p:slideViewPr>
    <p:cSldViewPr>
      <p:cViewPr>
        <p:scale>
          <a:sx n="64" d="100"/>
          <a:sy n="64" d="100"/>
        </p:scale>
        <p:origin x="-714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11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3956-69BA-44F9-B011-C68AF8BB7B8A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6B40FE-0D6C-4F6D-844C-8C2F588CE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3956-69BA-44F9-B011-C68AF8BB7B8A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40FE-0D6C-4F6D-844C-8C2F588CE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3956-69BA-44F9-B011-C68AF8BB7B8A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40FE-0D6C-4F6D-844C-8C2F588CE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3956-69BA-44F9-B011-C68AF8BB7B8A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6B40FE-0D6C-4F6D-844C-8C2F588CE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3956-69BA-44F9-B011-C68AF8BB7B8A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40FE-0D6C-4F6D-844C-8C2F588CE3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3956-69BA-44F9-B011-C68AF8BB7B8A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40FE-0D6C-4F6D-844C-8C2F588CE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3956-69BA-44F9-B011-C68AF8BB7B8A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46B40FE-0D6C-4F6D-844C-8C2F588CE3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3956-69BA-44F9-B011-C68AF8BB7B8A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40FE-0D6C-4F6D-844C-8C2F588CE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3956-69BA-44F9-B011-C68AF8BB7B8A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40FE-0D6C-4F6D-844C-8C2F588CE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3956-69BA-44F9-B011-C68AF8BB7B8A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40FE-0D6C-4F6D-844C-8C2F588CE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3956-69BA-44F9-B011-C68AF8BB7B8A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40FE-0D6C-4F6D-844C-8C2F588CE3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D83956-69BA-44F9-B011-C68AF8BB7B8A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6B40FE-0D6C-4F6D-844C-8C2F588CE3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142984"/>
            <a:ext cx="8458200" cy="14219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познавательный  проект  в подготовительной группе на тему:  «все Профессии важны,   все профессии  нужны»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429264"/>
            <a:ext cx="4119562" cy="9144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Подготовили воспитатели </a:t>
            </a:r>
          </a:p>
          <a:p>
            <a:r>
              <a:rPr lang="ru-RU" dirty="0" smtClean="0"/>
              <a:t>Подготовительной группы</a:t>
            </a:r>
          </a:p>
          <a:p>
            <a:r>
              <a:rPr lang="ru-RU" dirty="0" err="1" smtClean="0"/>
              <a:t>Маргарян</a:t>
            </a:r>
            <a:r>
              <a:rPr lang="ru-RU" dirty="0" smtClean="0"/>
              <a:t> Татьяна </a:t>
            </a:r>
            <a:r>
              <a:rPr lang="ru-RU" dirty="0" smtClean="0"/>
              <a:t>Николаевна</a:t>
            </a: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ЭКСКУРСИИ В ДЕТСКОМ САДУ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Экскурсия к охране и медицинской сестре.</a:t>
            </a:r>
            <a:endParaRPr lang="ru-RU" dirty="0"/>
          </a:p>
        </p:txBody>
      </p:sp>
      <p:pic>
        <p:nvPicPr>
          <p:cNvPr id="2051" name="Picture 3" descr="C:\Users\Татьяна\Desktop\506F0781-7290-4F2C-B8F0-DE82F1BA1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18" y="2564904"/>
            <a:ext cx="3528001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тьяна\Desktop\63799520-2870-45A4-B7F6-CEB993EFEC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56905"/>
            <a:ext cx="3708000" cy="37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212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Игра как основа организации деятельности дошкольника.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ru-RU" sz="1600" dirty="0" smtClean="0"/>
              <a:t>Обыгрывание дидактических и подвижных игр. Пополнение и обновление игровых зон.</a:t>
            </a:r>
            <a:endParaRPr lang="ru-RU" sz="1600" dirty="0"/>
          </a:p>
        </p:txBody>
      </p:sp>
      <p:pic>
        <p:nvPicPr>
          <p:cNvPr id="3074" name="Picture 2" descr="C:\Users\Татьяна\Desktop\E271C6DD-FE29-4FBF-8710-D9D8A00FB9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5" y="2690826"/>
            <a:ext cx="3276000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Desktop\1E3C29E2-1402-4770-8FDD-AB93D7D3D19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102" y="2114826"/>
            <a:ext cx="2016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тьяна\Desktop\902CDB56-6914-4737-94C3-2130F5408D2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52" y="4668266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Татьяна\Desktop\AD144A83-FF3B-4E1C-A2A6-ABB733B809C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02" y="4665623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Татьяна\Desktop\B6777532-3521-4179-9F38-242D590CA45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98755"/>
            <a:ext cx="241200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9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Беседы с детьми и чтение художественной литературы.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Татьяна\Desktop\768273AA-D394-49E9-89CA-1DC5C84BA9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4248472" cy="345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87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28726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/>
              <a:t>Тема проекта: «</a:t>
            </a:r>
            <a:r>
              <a:rPr lang="ru-RU" sz="2800" dirty="0" smtClean="0"/>
              <a:t>Профессий много разных и все они нужны»</a:t>
            </a:r>
            <a:br>
              <a:rPr lang="ru-RU" sz="2800" dirty="0" smtClean="0"/>
            </a:b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686800" cy="4357718"/>
          </a:xfrm>
        </p:spPr>
        <p:txBody>
          <a:bodyPr>
            <a:normAutofit/>
          </a:bodyPr>
          <a:lstStyle/>
          <a:p>
            <a:r>
              <a:rPr lang="ru-RU" b="1" dirty="0" smtClean="0"/>
              <a:t>Сроки реализации: </a:t>
            </a:r>
            <a:r>
              <a:rPr lang="ru-RU" dirty="0" smtClean="0"/>
              <a:t>долгосрочный</a:t>
            </a:r>
          </a:p>
          <a:p>
            <a:r>
              <a:rPr lang="ru-RU" b="1" dirty="0" smtClean="0"/>
              <a:t>Тип проекта </a:t>
            </a:r>
            <a:r>
              <a:rPr lang="ru-RU" dirty="0" smtClean="0"/>
              <a:t>– познавательно-творческий</a:t>
            </a:r>
          </a:p>
          <a:p>
            <a:r>
              <a:rPr lang="ru-RU" b="1" dirty="0" smtClean="0"/>
              <a:t>Автор проекта: </a:t>
            </a:r>
            <a:r>
              <a:rPr lang="ru-RU" dirty="0" smtClean="0"/>
              <a:t>воспитатели </a:t>
            </a:r>
            <a:r>
              <a:rPr lang="ru-RU" dirty="0" err="1" smtClean="0"/>
              <a:t>Маргарян</a:t>
            </a:r>
            <a:r>
              <a:rPr lang="ru-RU" dirty="0" smtClean="0"/>
              <a:t> Татьяна </a:t>
            </a:r>
            <a:r>
              <a:rPr lang="ru-RU" dirty="0" smtClean="0"/>
              <a:t>Николаевна</a:t>
            </a:r>
            <a:endParaRPr lang="ru-RU" dirty="0" smtClean="0"/>
          </a:p>
          <a:p>
            <a:r>
              <a:rPr lang="ru-RU" b="1" dirty="0" smtClean="0"/>
              <a:t>Участники проектной деятельности:</a:t>
            </a:r>
            <a:r>
              <a:rPr lang="ru-RU" dirty="0" smtClean="0"/>
              <a:t> воспитанники подготовительной группы            ГБОУ Школа №1568.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Проблема и актуальность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Из беседы с детьми стало понятно, что они имеют поверхностные представления о профессиях, так же многие дети не знали профессий своих родителей, не могут назвать их. Для всестороннего развития детской личности воспитанников дошкольного подготовительного возраста особое значение имеет ознакомление с миром взрослых. Вступление ребенка в социальный мире  не возможно без усвоения им первичных представлений о социальном мире в том числе и знакомства с профессиями. Для того чтобы ребенок осмысленно сделал выбор во взрослой жизни, его необходимо познакомить с наибольшим количеством  профессий, начиная с профессий родителей и людей, чей труд дети наблюдают изо дня в день.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Расширять и обобщать представление детей о профессиях, орудиях труда, трудовых действиях. Развитие интереса к различным профессиям, в частности к профессиям родителей и месту их работы. Научить детей уважительно относиться к людям всех профессий.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686800" cy="5018110"/>
          </a:xfrm>
        </p:spPr>
        <p:txBody>
          <a:bodyPr>
            <a:noAutofit/>
          </a:bodyPr>
          <a:lstStyle/>
          <a:p>
            <a:r>
              <a:rPr lang="ru-RU" sz="1800" dirty="0" smtClean="0"/>
              <a:t>-формировать реалистические представления о труде людей;</a:t>
            </a:r>
          </a:p>
          <a:p>
            <a:r>
              <a:rPr lang="ru-RU" sz="1800" dirty="0" smtClean="0"/>
              <a:t>-помочь понять детям, о важности, необходимости каждой профессии;</a:t>
            </a:r>
          </a:p>
          <a:p>
            <a:r>
              <a:rPr lang="ru-RU" sz="1800" dirty="0" smtClean="0"/>
              <a:t>-формировать способность самостоятельно подводить их, основываясь на своём жизненном опыте и полученных ранее знаний;</a:t>
            </a:r>
          </a:p>
          <a:p>
            <a:r>
              <a:rPr lang="ru-RU" sz="1800" dirty="0" smtClean="0"/>
              <a:t>-развивать коммуникативные навыки;</a:t>
            </a:r>
          </a:p>
          <a:p>
            <a:r>
              <a:rPr lang="ru-RU" sz="1800" dirty="0" smtClean="0"/>
              <a:t>-развивать связную речь, мелкую моторику рук, воображение, память;</a:t>
            </a:r>
          </a:p>
          <a:p>
            <a:r>
              <a:rPr lang="ru-RU" sz="1800" dirty="0" smtClean="0"/>
              <a:t>-развивать образное и пространственное мышление, побуждать детей к творчеству и самостоятельности.</a:t>
            </a:r>
          </a:p>
          <a:p>
            <a:r>
              <a:rPr lang="ru-RU" sz="1800" dirty="0" smtClean="0"/>
              <a:t>– расширение знаний детей о родных людях, их профессиях, значимости их труда в семье и обществе;</a:t>
            </a:r>
          </a:p>
          <a:p>
            <a:r>
              <a:rPr lang="ru-RU" sz="1800" dirty="0" smtClean="0"/>
              <a:t>– понимание значимости профессии в жизни людей;</a:t>
            </a:r>
          </a:p>
          <a:p>
            <a:r>
              <a:rPr lang="ru-RU" sz="1800" dirty="0" smtClean="0"/>
              <a:t>– воспитание в детях чувство уважения к труду взрослых;</a:t>
            </a:r>
          </a:p>
          <a:p>
            <a:r>
              <a:rPr lang="ru-RU" sz="1800" dirty="0" smtClean="0"/>
              <a:t>– расширить и активизировать словарь по теме;</a:t>
            </a:r>
          </a:p>
          <a:p>
            <a:r>
              <a:rPr lang="ru-RU" sz="1800" dirty="0" smtClean="0"/>
              <a:t>– формирование у детей потребности задуматься о выборе будущей профессии;</a:t>
            </a:r>
          </a:p>
          <a:p>
            <a:r>
              <a:rPr lang="ru-RU" sz="1800" dirty="0" smtClean="0"/>
              <a:t>– развитие монологической речи детей (речь-рассуждение; речь-доказательство).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/>
              <a:t>Гипотеза проекта: ознакомление детей с разными видами профессий успешно и продуктивно будет реализовываться в условиях полного личностного раскрепощения с использованием календаря профессиональных праздников 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Последовательность реализации проекта:</a:t>
            </a:r>
            <a:endParaRPr lang="ru-RU" dirty="0" smtClean="0"/>
          </a:p>
          <a:p>
            <a:r>
              <a:rPr lang="ru-RU" dirty="0" smtClean="0"/>
              <a:t>– определение темы, постановка цели и задачи;</a:t>
            </a:r>
          </a:p>
          <a:p>
            <a:r>
              <a:rPr lang="ru-RU" dirty="0" smtClean="0"/>
              <a:t>– определение методов и приёмов работы;</a:t>
            </a:r>
          </a:p>
          <a:p>
            <a:r>
              <a:rPr lang="ru-RU" dirty="0" smtClean="0"/>
              <a:t>– подбор методической и художественной литературы, демонстрационного материала;</a:t>
            </a:r>
          </a:p>
          <a:p>
            <a:r>
              <a:rPr lang="ru-RU" dirty="0" smtClean="0"/>
              <a:t>– беседа с детьми о профессиях;</a:t>
            </a:r>
          </a:p>
          <a:p>
            <a:r>
              <a:rPr lang="ru-RU" dirty="0" smtClean="0"/>
              <a:t>– подбор материалов, игрушек, атрибутов для игровой деятельности;</a:t>
            </a:r>
          </a:p>
          <a:p>
            <a:r>
              <a:rPr lang="ru-RU" dirty="0" smtClean="0"/>
              <a:t>– подбор материала для творческого труда;</a:t>
            </a:r>
          </a:p>
          <a:p>
            <a:r>
              <a:rPr lang="ru-RU" dirty="0" smtClean="0"/>
              <a:t>– составление перспективного плана;</a:t>
            </a:r>
          </a:p>
          <a:p>
            <a:r>
              <a:rPr lang="ru-RU" dirty="0" smtClean="0"/>
              <a:t>– составление книжек-малышек.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Были задействованы все образовательные области: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32037"/>
            <a:ext cx="8686800" cy="4525963"/>
          </a:xfrm>
        </p:spPr>
        <p:txBody>
          <a:bodyPr/>
          <a:lstStyle/>
          <a:p>
            <a:r>
              <a:rPr lang="ru-RU" dirty="0" smtClean="0"/>
              <a:t>I. Речевое развитие.</a:t>
            </a:r>
          </a:p>
          <a:p>
            <a:r>
              <a:rPr lang="ru-RU" dirty="0" smtClean="0"/>
              <a:t>II. Социально-коммуникативное развитие.</a:t>
            </a:r>
          </a:p>
          <a:p>
            <a:r>
              <a:rPr lang="ru-RU" dirty="0" smtClean="0"/>
              <a:t>III. Художественно-эстетическое развитие.</a:t>
            </a:r>
          </a:p>
          <a:p>
            <a:r>
              <a:rPr lang="ru-RU" dirty="0" smtClean="0"/>
              <a:t>IV. Познавательное развитие.</a:t>
            </a:r>
          </a:p>
          <a:p>
            <a:r>
              <a:rPr lang="ru-RU" dirty="0" smtClean="0"/>
              <a:t>V. Физическое развитие.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Ожидаемый результат: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Полные знания детьми информации о профессиях.</a:t>
            </a:r>
          </a:p>
          <a:p>
            <a:r>
              <a:rPr lang="ru-RU" sz="2800" dirty="0" smtClean="0"/>
              <a:t>Понимание значения слова « профессия».</a:t>
            </a:r>
          </a:p>
          <a:p>
            <a:r>
              <a:rPr lang="ru-RU" sz="2800" dirty="0" smtClean="0"/>
              <a:t>Рассказы детей об этих профессиях.</a:t>
            </a:r>
          </a:p>
          <a:p>
            <a:r>
              <a:rPr lang="ru-RU" sz="2800" dirty="0" smtClean="0"/>
              <a:t>Знание профессий своих родителей.</a:t>
            </a:r>
          </a:p>
          <a:p>
            <a:r>
              <a:rPr lang="ru-RU" sz="2800" dirty="0" smtClean="0"/>
              <a:t>Умение высказывать свое отношение к той или иной профессии.</a:t>
            </a:r>
          </a:p>
          <a:p>
            <a:r>
              <a:rPr lang="ru-RU" sz="2800" dirty="0" smtClean="0"/>
              <a:t>Какую носят одежду, какие технологии и орудия труда используют люди данных профессий?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ЭКСКУРСИИ В ДЕТСКОМ САДУ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Экскурсия к повару и психологу.</a:t>
            </a:r>
            <a:endParaRPr lang="ru-RU" dirty="0"/>
          </a:p>
        </p:txBody>
      </p:sp>
      <p:pic>
        <p:nvPicPr>
          <p:cNvPr id="1027" name="Picture 3" descr="C:\Users\Татьяна\Desktop\5FD3940E-2866-4036-A19D-28B5E6C781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10" y="2420888"/>
            <a:ext cx="3539264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\Desktop\0C623ABD-7B0A-4C7C-A042-5A5C73285A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56" y="2419807"/>
            <a:ext cx="385200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8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492</TotalTime>
  <Words>431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  познавательный  проект  в подготовительной группе на тему:  «все Профессии важны,   все профессии  нужны»</vt:lpstr>
      <vt:lpstr>Тема проекта: «Профессий много разных и все они нужны» </vt:lpstr>
      <vt:lpstr>Проблема и актуальность проекта:</vt:lpstr>
      <vt:lpstr>Цель проекта:</vt:lpstr>
      <vt:lpstr>Задачи проекта:</vt:lpstr>
      <vt:lpstr>Гипотеза проекта: ознакомление детей с разными видами профессий успешно и продуктивно будет реализовываться в условиях полного личностного раскрепощения с использованием календаря профессиональных праздников . </vt:lpstr>
      <vt:lpstr>Были задействованы все образовательные области: </vt:lpstr>
      <vt:lpstr>Ожидаемый результат: </vt:lpstr>
      <vt:lpstr>ЭКСКУРСИИ В ДЕТСКОМ САДУ</vt:lpstr>
      <vt:lpstr>ЭКСКУРСИИ В ДЕТСКОМ САДУ</vt:lpstr>
      <vt:lpstr>Игра как основа организации деятельности дошкольника.</vt:lpstr>
      <vt:lpstr>Беседы с детьми и чтение художественной литературы.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на тему:  «Профессий разных много и все они нужны»</dc:title>
  <dc:creator>USER</dc:creator>
  <cp:lastModifiedBy>Татьяна</cp:lastModifiedBy>
  <cp:revision>45</cp:revision>
  <dcterms:created xsi:type="dcterms:W3CDTF">2016-04-25T18:38:54Z</dcterms:created>
  <dcterms:modified xsi:type="dcterms:W3CDTF">2019-09-30T13:27:14Z</dcterms:modified>
</cp:coreProperties>
</file>