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3" r:id="rId6"/>
    <p:sldId id="265" r:id="rId7"/>
    <p:sldId id="264" r:id="rId8"/>
    <p:sldId id="275" r:id="rId9"/>
    <p:sldId id="262" r:id="rId10"/>
    <p:sldId id="261" r:id="rId11"/>
    <p:sldId id="276" r:id="rId12"/>
    <p:sldId id="266" r:id="rId13"/>
    <p:sldId id="274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4660"/>
  </p:normalViewPr>
  <p:slideViewPr>
    <p:cSldViewPr>
      <p:cViewPr>
        <p:scale>
          <a:sx n="50" d="100"/>
          <a:sy n="50" d="100"/>
        </p:scale>
        <p:origin x="-113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6" d="100"/>
          <a:sy n="46" d="100"/>
        </p:scale>
        <p:origin x="-198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F35DB-716A-4234-B48F-8EBF4C9A0053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04854-1492-42B4-9B12-4E9279B34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41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04854-1492-42B4-9B12-4E9279B349D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694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04854-1492-42B4-9B12-4E9279B349D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670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346A-7CE4-451C-809D-277CFFC34930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4659-5BC4-4799-BD5E-2886433770A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346A-7CE4-451C-809D-277CFFC34930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4659-5BC4-4799-BD5E-2886433770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346A-7CE4-451C-809D-277CFFC34930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4659-5BC4-4799-BD5E-2886433770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346A-7CE4-451C-809D-277CFFC34930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4659-5BC4-4799-BD5E-2886433770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346A-7CE4-451C-809D-277CFFC34930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CF44659-5BC4-4799-BD5E-2886433770A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346A-7CE4-451C-809D-277CFFC34930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4659-5BC4-4799-BD5E-2886433770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346A-7CE4-451C-809D-277CFFC34930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4659-5BC4-4799-BD5E-2886433770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346A-7CE4-451C-809D-277CFFC34930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4659-5BC4-4799-BD5E-2886433770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346A-7CE4-451C-809D-277CFFC34930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4659-5BC4-4799-BD5E-2886433770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346A-7CE4-451C-809D-277CFFC34930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4659-5BC4-4799-BD5E-2886433770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346A-7CE4-451C-809D-277CFFC34930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4659-5BC4-4799-BD5E-2886433770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42E346A-7CE4-451C-809D-277CFFC34930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CF44659-5BC4-4799-BD5E-2886433770A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Познавательный проект</a:t>
            </a:r>
            <a:br>
              <a:rPr lang="ru-RU" dirty="0" smtClean="0"/>
            </a:br>
            <a:r>
              <a:rPr lang="ru-RU" dirty="0" smtClean="0"/>
              <a:t>«Пришла весна, прилетели птицы»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Авторы проекта: </a:t>
            </a:r>
            <a:r>
              <a:rPr lang="ru-RU" dirty="0" smtClean="0"/>
              <a:t>Воспитатель </a:t>
            </a:r>
            <a:r>
              <a:rPr lang="ru-RU" dirty="0" smtClean="0"/>
              <a:t>гр. 10 </a:t>
            </a:r>
          </a:p>
          <a:p>
            <a:r>
              <a:rPr lang="ru-RU" dirty="0" smtClean="0"/>
              <a:t>      </a:t>
            </a:r>
            <a:r>
              <a:rPr lang="ru-RU" dirty="0" err="1" smtClean="0"/>
              <a:t>Маргарян</a:t>
            </a:r>
            <a:r>
              <a:rPr lang="ru-RU" dirty="0" smtClean="0"/>
              <a:t> Т.Н</a:t>
            </a:r>
          </a:p>
          <a:p>
            <a:r>
              <a:rPr lang="ru-RU" dirty="0" smtClean="0"/>
              <a:t>ГБОУ школа № 1568 им. Пабло Неруды Д/О № 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647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488832" cy="980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Дидактическая игра      «Назови перелетных птиц»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3768" y="5057800"/>
            <a:ext cx="6948772" cy="179452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/>
              <a:t>Благодаря таким играм ,у детей хорошо развивается  память и представление об окружающем мире.</a:t>
            </a:r>
          </a:p>
          <a:p>
            <a:pPr algn="r"/>
            <a:r>
              <a:rPr lang="ru-RU" dirty="0"/>
              <a:t>Воспитывается интерес к живой природе и развивается любознательность.</a:t>
            </a:r>
          </a:p>
          <a:p>
            <a:pPr marL="13716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126" name="Picture 6" descr="C:\Users\Татьяна\Desktop\Новая папка\IMG_86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24744"/>
            <a:ext cx="5504656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33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998"/>
            <a:ext cx="8229600" cy="1143000"/>
          </a:xfrm>
        </p:spPr>
        <p:txBody>
          <a:bodyPr/>
          <a:lstStyle/>
          <a:p>
            <a:r>
              <a:rPr lang="ru-RU" dirty="0" smtClean="0"/>
              <a:t>Выставка к «Дню птиц»</a:t>
            </a:r>
            <a:endParaRPr lang="ru-RU" dirty="0"/>
          </a:p>
        </p:txBody>
      </p:sp>
      <p:pic>
        <p:nvPicPr>
          <p:cNvPr id="4" name="Picture 2" descr="C:\Users\Татьяна\Desktop\Новая папка\IMG_84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8998"/>
            <a:ext cx="3600400" cy="342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254" y="1124744"/>
            <a:ext cx="3026646" cy="1863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77" y="3323305"/>
            <a:ext cx="3808423" cy="353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119" y="3295126"/>
            <a:ext cx="1563824" cy="141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45167"/>
            <a:ext cx="1584623" cy="2112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45164"/>
            <a:ext cx="1868255" cy="211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272" y="1134887"/>
            <a:ext cx="189579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49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Выставка книг по  теме «Перелетные птицы»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Читая книги о природе и животных , дети знакомятся с </a:t>
            </a:r>
            <a:r>
              <a:rPr lang="ru-RU" dirty="0" smtClean="0"/>
              <a:t>устным народным </a:t>
            </a:r>
            <a:r>
              <a:rPr lang="ru-RU" dirty="0"/>
              <a:t>творчеством.</a:t>
            </a:r>
          </a:p>
          <a:p>
            <a:r>
              <a:rPr lang="ru-RU" dirty="0"/>
              <a:t>У них развивается речь и фантазия.</a:t>
            </a:r>
          </a:p>
          <a:p>
            <a:endParaRPr lang="ru-RU" dirty="0"/>
          </a:p>
        </p:txBody>
      </p:sp>
      <p:pic>
        <p:nvPicPr>
          <p:cNvPr id="9218" name="Picture 2" descr="C:\Users\Татьяна\Desktop\Новая папка\IMG_86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842493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62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39" y="1052736"/>
            <a:ext cx="8363272" cy="4392528"/>
          </a:xfrm>
        </p:spPr>
        <p:txBody>
          <a:bodyPr>
            <a:normAutofit/>
          </a:bodyPr>
          <a:lstStyle/>
          <a:p>
            <a:r>
              <a:rPr lang="ru-RU" sz="3600" dirty="0"/>
              <a:t> </a:t>
            </a:r>
            <a:r>
              <a:rPr lang="ru-RU" sz="3600" dirty="0" smtClean="0"/>
              <a:t>У детей расширены  и закреплены представления о внешнем виде и частях тела перелетных птиц.</a:t>
            </a:r>
          </a:p>
          <a:p>
            <a:r>
              <a:rPr lang="ru-RU" sz="3600" dirty="0" smtClean="0"/>
              <a:t>Развиты логические умения.</a:t>
            </a:r>
          </a:p>
          <a:p>
            <a:r>
              <a:rPr lang="ru-RU" sz="3600" dirty="0" smtClean="0"/>
              <a:t>Воспитан интерес  к живой природе , развита любознательность.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15104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      СПАСИБО ЗА ВНИМАНИЕ!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89266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 проекта: Познавательно –творческий.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Цель проекта:  </a:t>
            </a:r>
          </a:p>
          <a:p>
            <a:r>
              <a:rPr lang="ru-RU" dirty="0" smtClean="0"/>
              <a:t>1. Формирование у детей представлений об особенностях жизни перелетных птиц.</a:t>
            </a:r>
          </a:p>
          <a:p>
            <a:r>
              <a:rPr lang="ru-RU" dirty="0" smtClean="0"/>
              <a:t>2. Развитие познавательного интереса к родной природе.</a:t>
            </a:r>
          </a:p>
          <a:p>
            <a:r>
              <a:rPr lang="ru-RU" dirty="0" smtClean="0"/>
              <a:t>3. Воспитание бережного и заботливого отношения к птицам.</a:t>
            </a:r>
          </a:p>
          <a:p>
            <a:r>
              <a:rPr lang="ru-RU" dirty="0" smtClean="0"/>
              <a:t>4. Развитие у детей устойчивого интереса к русской народной культуре в процессе ознакомления с народными обычаями и традициями.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41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Расширить и закрепить представления о внешнем виде и о частях тела перелетных птиц.</a:t>
            </a:r>
          </a:p>
          <a:p>
            <a:r>
              <a:rPr lang="ru-RU" dirty="0" smtClean="0"/>
              <a:t>Расширить и закрепить представления о жизни перелетных птиц в естественных природных условиях и приспособлении к своей среде обитания: ем питаются, как спасаются от врагов, как приспосабливаются к жизни весной после перелета.</a:t>
            </a:r>
          </a:p>
          <a:p>
            <a:r>
              <a:rPr lang="ru-RU" dirty="0" smtClean="0"/>
              <a:t>Развивать логические умения: доказательство, синтез, анализ.</a:t>
            </a:r>
          </a:p>
          <a:p>
            <a:r>
              <a:rPr lang="ru-RU" dirty="0" smtClean="0"/>
              <a:t>Устанавливать причинно-следственные связи, учить делать выводы.</a:t>
            </a:r>
          </a:p>
          <a:p>
            <a:r>
              <a:rPr lang="ru-RU" dirty="0" smtClean="0"/>
              <a:t>Развивать художественно-творческую деятельность.</a:t>
            </a:r>
          </a:p>
          <a:p>
            <a:r>
              <a:rPr lang="ru-RU" dirty="0" smtClean="0"/>
              <a:t>Воспитывать интерес к живой природе, развивать любознательность.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38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03232" cy="10527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Аппликация «Птицы наших краёв»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9036496" cy="5805264"/>
          </a:xfrm>
        </p:spPr>
        <p:txBody>
          <a:bodyPr/>
          <a:lstStyle/>
          <a:p>
            <a:r>
              <a:rPr lang="ru-RU" dirty="0"/>
              <a:t>С помощью аппликаций дети смогут сами создавать различных птиц и иметь представление как они выглядят.</a:t>
            </a:r>
          </a:p>
          <a:p>
            <a:r>
              <a:rPr lang="ru-RU" dirty="0"/>
              <a:t>Благодаря аппликациям у детей будет интерес к созданию чего-то нового и интересного.</a:t>
            </a:r>
          </a:p>
          <a:p>
            <a:endParaRPr lang="ru-RU" dirty="0"/>
          </a:p>
        </p:txBody>
      </p:sp>
      <p:pic>
        <p:nvPicPr>
          <p:cNvPr id="2056" name="Picture 8" descr="C:\Users\Татьяна\Desktop\Новая папка\IMG_85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290" y="3372866"/>
            <a:ext cx="3020403" cy="218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360240"/>
            <a:ext cx="2304256" cy="314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200" y="3360240"/>
            <a:ext cx="3356042" cy="25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98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Ручной труд «Птицы своими руками»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 descr="C:\Users\Татьяна\Desktop\Новая папка\IMG_86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8092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51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52128"/>
          </a:xfrm>
        </p:spPr>
        <p:txBody>
          <a:bodyPr/>
          <a:lstStyle/>
          <a:p>
            <a:r>
              <a:rPr lang="ru-RU" dirty="0" smtClean="0"/>
              <a:t>Лепка «Птицы на кормушке»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80356"/>
            <a:ext cx="6480720" cy="207258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процессе лепки </a:t>
            </a:r>
            <a:r>
              <a:rPr lang="ru-RU" dirty="0" smtClean="0"/>
              <a:t>, </a:t>
            </a:r>
            <a:r>
              <a:rPr lang="ru-RU" dirty="0"/>
              <a:t>у детей развивается моторика </a:t>
            </a:r>
            <a:r>
              <a:rPr lang="ru-RU" dirty="0" smtClean="0"/>
              <a:t>пальцев рук и закрепляется представления о внешнем виде и частях тела перелетных птиц.</a:t>
            </a:r>
            <a:endParaRPr lang="ru-RU" dirty="0"/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4945"/>
            <a:ext cx="5905177" cy="36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67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Кормушки для птиц, сделанные детьми и их родителями</a:t>
            </a:r>
            <a:endParaRPr lang="ru-RU" dirty="0"/>
          </a:p>
        </p:txBody>
      </p:sp>
      <p:pic>
        <p:nvPicPr>
          <p:cNvPr id="7170" name="Picture 2" descr="C:\Users\Татьяна\Desktop\Новая папка\IMG_86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008" y="1988841"/>
            <a:ext cx="6261992" cy="48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Татьяна\Desktop\Новая папка\IMG_842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19124" y="2907967"/>
            <a:ext cx="4826074" cy="298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51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792" y="1951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Консуль</a:t>
            </a:r>
            <a:r>
              <a:rPr lang="ru-RU" sz="3200" dirty="0"/>
              <a:t>т</a:t>
            </a:r>
            <a:r>
              <a:rPr lang="ru-RU" sz="3200" dirty="0" smtClean="0"/>
              <a:t>ация для родителей: «Кормушки и скворечники для птиц своими руками» </a:t>
            </a:r>
            <a:endParaRPr lang="ru-RU" sz="3200" dirty="0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85984" y="21070960"/>
            <a:ext cx="5849727" cy="711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C:\Users\Татьяна\Desktop\IMG_44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21737"/>
            <a:ext cx="2736305" cy="364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89087"/>
            <a:ext cx="3203848" cy="305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11540" y="1960937"/>
            <a:ext cx="3681644" cy="227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144200" y="-4020600"/>
            <a:ext cx="6240000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5132827"/>
            <a:ext cx="6408712" cy="16288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9966"/>
                </a:solidFill>
              </a:rPr>
              <a:t>В совместной </a:t>
            </a:r>
            <a:r>
              <a:rPr lang="ru-RU" sz="2800" dirty="0">
                <a:solidFill>
                  <a:srgbClr val="FF9966"/>
                </a:solidFill>
              </a:rPr>
              <a:t>работе с родителями ,мы </a:t>
            </a:r>
            <a:r>
              <a:rPr lang="ru-RU" sz="2800" dirty="0" smtClean="0">
                <a:solidFill>
                  <a:srgbClr val="FF9966"/>
                </a:solidFill>
              </a:rPr>
              <a:t> повысили экологическое </a:t>
            </a:r>
            <a:r>
              <a:rPr lang="ru-RU" sz="2800" dirty="0">
                <a:solidFill>
                  <a:srgbClr val="FF9966"/>
                </a:solidFill>
              </a:rPr>
              <a:t>сознание ребенка стимулируя его интерес к помощи пернатым </a:t>
            </a:r>
            <a:r>
              <a:rPr lang="ru-RU" sz="2800" dirty="0" smtClean="0">
                <a:solidFill>
                  <a:srgbClr val="FF9966"/>
                </a:solidFill>
              </a:rPr>
              <a:t>друзьям.</a:t>
            </a:r>
            <a:endParaRPr lang="ru-RU" sz="2800" dirty="0">
              <a:solidFill>
                <a:srgbClr val="FF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90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dirty="0" smtClean="0"/>
              <a:t>Рисование «Жаворонок»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2"/>
            <a:ext cx="7776864" cy="150887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У детей  развивается художественно-творческая деятельность </a:t>
            </a:r>
          </a:p>
          <a:p>
            <a:r>
              <a:rPr lang="ru-RU" dirty="0"/>
              <a:t> Они сами придумывают цвет и форму своего  объекта, тем самым развивая свои способности к труду и мышлению</a:t>
            </a:r>
            <a:r>
              <a:rPr lang="ru-RU" dirty="0" smtClean="0"/>
              <a:t>..  </a:t>
            </a:r>
            <a:endParaRPr lang="ru-RU" dirty="0"/>
          </a:p>
          <a:p>
            <a:endParaRPr lang="ru-RU" dirty="0"/>
          </a:p>
        </p:txBody>
      </p:sp>
      <p:pic>
        <p:nvPicPr>
          <p:cNvPr id="4098" name="Picture 2" descr="C:\Users\Татьяна\Desktop\Новая папка\AMWU65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86" y="2345584"/>
            <a:ext cx="5118719" cy="403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25455"/>
            <a:ext cx="3024336" cy="4305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06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1680</TotalTime>
  <Words>412</Words>
  <Application>Microsoft Office PowerPoint</Application>
  <PresentationFormat>Экран (4:3)</PresentationFormat>
  <Paragraphs>43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 Познавательный проект «Пришла весна, прилетели птицы»</vt:lpstr>
      <vt:lpstr>Вид проекта: Познавательно –творческий.</vt:lpstr>
      <vt:lpstr>Задачи проекта:</vt:lpstr>
      <vt:lpstr>Аппликация «Птицы наших краёв»</vt:lpstr>
      <vt:lpstr>Ручной труд «Птицы своими руками»</vt:lpstr>
      <vt:lpstr>Лепка «Птицы на кормушке»</vt:lpstr>
      <vt:lpstr>Кормушки для птиц, сделанные детьми и их родителями</vt:lpstr>
      <vt:lpstr>Консультация для родителей: «Кормушки и скворечники для птиц своими руками» </vt:lpstr>
      <vt:lpstr>Рисование «Жаворонок»</vt:lpstr>
      <vt:lpstr>Дидактическая игра      «Назови перелетных птиц»</vt:lpstr>
      <vt:lpstr>Выставка к «Дню птиц»</vt:lpstr>
      <vt:lpstr>Выставка книг по  теме «Перелетные птицы»</vt:lpstr>
      <vt:lpstr>Вывод: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Познавательный проект «Пришла весна, прилетели птицы»</dc:title>
  <dc:creator>Татьяна</dc:creator>
  <cp:lastModifiedBy>Татьяна</cp:lastModifiedBy>
  <cp:revision>32</cp:revision>
  <dcterms:created xsi:type="dcterms:W3CDTF">2018-04-23T16:20:29Z</dcterms:created>
  <dcterms:modified xsi:type="dcterms:W3CDTF">2019-09-30T15:27:05Z</dcterms:modified>
</cp:coreProperties>
</file>