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5" r:id="rId3"/>
    <p:sldId id="287" r:id="rId4"/>
    <p:sldId id="289" r:id="rId5"/>
    <p:sldId id="257" r:id="rId6"/>
    <p:sldId id="290" r:id="rId7"/>
    <p:sldId id="258" r:id="rId8"/>
    <p:sldId id="259" r:id="rId9"/>
    <p:sldId id="260" r:id="rId10"/>
    <p:sldId id="261" r:id="rId11"/>
    <p:sldId id="263" r:id="rId12"/>
    <p:sldId id="264" r:id="rId13"/>
    <p:sldId id="284" r:id="rId14"/>
    <p:sldId id="266" r:id="rId15"/>
    <p:sldId id="267" r:id="rId16"/>
    <p:sldId id="268" r:id="rId17"/>
    <p:sldId id="269" r:id="rId18"/>
    <p:sldId id="270" r:id="rId19"/>
    <p:sldId id="282" r:id="rId20"/>
    <p:sldId id="273" r:id="rId21"/>
    <p:sldId id="277" r:id="rId22"/>
    <p:sldId id="279" r:id="rId23"/>
    <p:sldId id="296" r:id="rId24"/>
    <p:sldId id="291" r:id="rId25"/>
    <p:sldId id="292" r:id="rId26"/>
    <p:sldId id="297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4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489397"/>
            <a:ext cx="7766936" cy="2987899"/>
          </a:xfrm>
        </p:spPr>
        <p:txBody>
          <a:bodyPr/>
          <a:lstStyle/>
          <a:p>
            <a:pPr algn="ctr"/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 бюджетное общеобразовательное учреждение города 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Москвы</a:t>
            </a:r>
            <a:b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 № 1568 имени Пабло Неруды"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i="1" dirty="0"/>
              <a:t> 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3600" i="1" dirty="0" smtClean="0">
                <a:solidFill>
                  <a:srgbClr val="00B0F0"/>
                </a:solidFill>
              </a:rPr>
              <a:t>Игровая </a:t>
            </a:r>
            <a:r>
              <a:rPr lang="ru-RU" sz="3600" i="1" dirty="0" smtClean="0">
                <a:solidFill>
                  <a:srgbClr val="00B0F0"/>
                </a:solidFill>
              </a:rPr>
              <a:t>деятельность детей ст</a:t>
            </a:r>
            <a:r>
              <a:rPr lang="ru-RU" sz="3600" i="1" dirty="0">
                <a:solidFill>
                  <a:srgbClr val="00B0F0"/>
                </a:solidFill>
              </a:rPr>
              <a:t>а</a:t>
            </a:r>
            <a:r>
              <a:rPr lang="ru-RU" sz="3600" i="1" dirty="0" smtClean="0">
                <a:solidFill>
                  <a:srgbClr val="00B0F0"/>
                </a:solidFill>
              </a:rPr>
              <a:t>ршего дошкольного возраста в современных условиях </a:t>
            </a:r>
            <a:endParaRPr lang="ru-RU" sz="3600" i="1" dirty="0">
              <a:solidFill>
                <a:srgbClr val="00B0F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65908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Презентацию выполнили : воспитатели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д/о 8;гр.8</a:t>
            </a:r>
          </a:p>
          <a:p>
            <a:pPr algn="ctr"/>
            <a:r>
              <a:rPr lang="ru-RU" sz="2000" b="1" dirty="0" err="1" smtClean="0">
                <a:solidFill>
                  <a:srgbClr val="002060"/>
                </a:solidFill>
              </a:rPr>
              <a:t>Рыбалтовская</a:t>
            </a:r>
            <a:r>
              <a:rPr lang="ru-RU" sz="2000" b="1" dirty="0" smtClean="0">
                <a:solidFill>
                  <a:srgbClr val="002060"/>
                </a:solidFill>
              </a:rPr>
              <a:t> Н.Ю.    Асташкина В.Г.</a:t>
            </a:r>
          </a:p>
          <a:p>
            <a:pPr algn="ctr"/>
            <a:r>
              <a:rPr lang="ru-RU" sz="2000" dirty="0" smtClean="0"/>
              <a:t> </a:t>
            </a:r>
          </a:p>
          <a:p>
            <a:pPr algn="ctr"/>
            <a:endParaRPr lang="ru-RU" sz="2000" dirty="0" smtClean="0"/>
          </a:p>
          <a:p>
            <a:pPr algn="ctr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889368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edcollege.tomsk.ru/moodle/pluginfile.php/19573/mod_workshop/intro/%D0%B8%D0%B3%D1%80%D0%BE%D0%B2%D0%B0%D1%8F%20%D0%B4%D0%B5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73"/>
          <a:stretch/>
        </p:blipFill>
        <p:spPr bwMode="auto">
          <a:xfrm>
            <a:off x="1081826" y="953036"/>
            <a:ext cx="7353836" cy="50742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6239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900igr.net/up/datas/212648/01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7" y="334851"/>
            <a:ext cx="8075053" cy="5628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3132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0025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современных дошкольников</a:t>
            </a:r>
            <a:endParaRPr lang="ru-RU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s://myslide.ru/documents_3/e686f0636a90ba7c168e284e12ddb608/img20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7" t="19919"/>
          <a:stretch/>
        </p:blipFill>
        <p:spPr bwMode="auto">
          <a:xfrm>
            <a:off x="1558345" y="1429554"/>
            <a:ext cx="7108624" cy="42455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105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Lenovo\AppData\Local\Microsoft\Windows\Temporary Internet Files\Content.Word\IMG_2534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1" b="2467"/>
          <a:stretch/>
        </p:blipFill>
        <p:spPr bwMode="auto">
          <a:xfrm>
            <a:off x="914400" y="386367"/>
            <a:ext cx="7881870" cy="5537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5057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59" y="1326524"/>
            <a:ext cx="8216720" cy="44045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940158" y="412123"/>
            <a:ext cx="8049295" cy="958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– это средство приобщения детей к социальной</a:t>
            </a:r>
            <a:endParaRPr lang="ru-RU" sz="2400" b="1" i="1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действительности</a:t>
            </a:r>
            <a:endParaRPr lang="ru-RU" sz="2400" b="1" i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16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Lenovo\AppData\Local\Microsoft\Windows\Temporary Internet Files\Content.Word\IMG_25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462" y="347729"/>
            <a:ext cx="7817476" cy="549927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9695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462" y="425003"/>
            <a:ext cx="7946265" cy="5360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1503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2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21" y="373487"/>
            <a:ext cx="8268237" cy="53060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9006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2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3894" y="1045571"/>
            <a:ext cx="4597760" cy="3742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novo\AppData\Local\Microsoft\Windows\Temporary Internet Files\Content.Word\IMG_252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616" y="1275008"/>
            <a:ext cx="4704568" cy="3505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561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3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52511" y="313109"/>
            <a:ext cx="6302617" cy="6181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05366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MYHV158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764" y="1482068"/>
            <a:ext cx="7585656" cy="48929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57578" y="391809"/>
            <a:ext cx="9440214" cy="95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– это развитие воображения и формирование</a:t>
            </a:r>
            <a:endParaRPr lang="ru-RU" sz="2400" b="1" i="1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интересов детей</a:t>
            </a:r>
            <a:endParaRPr lang="ru-RU" sz="24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2146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66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42" y="669700"/>
            <a:ext cx="7431110" cy="54606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737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1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31" y="296214"/>
            <a:ext cx="7868992" cy="55507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124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OXEG756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615" y="742123"/>
            <a:ext cx="7328078" cy="5310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3028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QBGM169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567" y="394392"/>
            <a:ext cx="5940425" cy="5940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1803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51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826" y="296214"/>
            <a:ext cx="7650050" cy="56409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7838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37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96073" y="1250838"/>
            <a:ext cx="5703755" cy="3897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novo\AppData\Local\Microsoft\Windows\Temporary Internet Files\Content.Word\IMG_266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336" y="347730"/>
            <a:ext cx="3837904" cy="5703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287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37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4555" y="1235532"/>
            <a:ext cx="4493137" cy="3356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novo\AppData\Local\Microsoft\Windows\Temporary Internet Files\Content.Word\IMG_237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825" y="705254"/>
            <a:ext cx="5412905" cy="4455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21360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9093" y="0"/>
            <a:ext cx="10470523" cy="17007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процессе игры дети</a:t>
            </a:r>
            <a:endParaRPr lang="ru-RU" sz="2000" b="1" i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приобщаются к элементарным общепринятым</a:t>
            </a:r>
            <a:endParaRPr lang="ru-RU" sz="2000" b="1" i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нормам и правилам взаимоотношения со</a:t>
            </a:r>
            <a:endParaRPr lang="ru-RU" sz="2000" b="1" i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сверстниками и </a:t>
            </a:r>
            <a:r>
              <a:rPr lang="ru-RU" sz="2000" b="1" i="1" dirty="0" smtClean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взрослыми</a:t>
            </a:r>
            <a:endParaRPr lang="ru-RU" sz="2000" b="1" i="1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C:\Users\Lenovo\AppData\Local\Microsoft\Windows\Temporary Internet Files\Content.Word\HCOE149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64" y="1971639"/>
            <a:ext cx="7778840" cy="44677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25727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HQLB554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72088" y="1132441"/>
            <a:ext cx="5940425" cy="41598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190184" y="788536"/>
            <a:ext cx="4391697" cy="58185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«Игра имеет в жизни ребенка такое же значение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как у взрослого деятельность – работа, служба.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Каков ребенок в игре таков во многом 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будет 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в работе, когда вырастет. 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Поэтому воспитание 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будущего деятеля происходит,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прежде всего, в игре…»</a:t>
            </a: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endParaRPr lang="ru-RU" sz="2400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С. </a:t>
            </a:r>
            <a:r>
              <a:rPr lang="ru-RU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Макаренко</a:t>
            </a:r>
            <a:endParaRPr lang="ru-RU" sz="2400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665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novo\AppData\Local\Microsoft\Windows\Temporary Internet Files\Content.Word\IMG_226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6" y="1120462"/>
            <a:ext cx="3918957" cy="2521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novo\AppData\Local\Microsoft\Windows\Temporary Internet Files\Content.Word\IMG_226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501" y="1120462"/>
            <a:ext cx="3983350" cy="2521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Lenovo\AppData\Local\Microsoft\Windows\Temporary Internet Files\Content.Word\IMG_2263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17" y="3880226"/>
            <a:ext cx="4176534" cy="27073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605308" y="94086"/>
            <a:ext cx="8268236" cy="957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игре развивается способность к воображению,</a:t>
            </a:r>
            <a:endParaRPr lang="ru-RU" sz="2400" b="1" i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400" b="1" i="1" dirty="0">
                <a:solidFill>
                  <a:srgbClr val="00B0F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образному мышлению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7468101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i="1" dirty="0" smtClean="0"/>
              <a:t>Игра способствует развитию творческих способностей</a:t>
            </a:r>
            <a:endParaRPr lang="ru-RU" sz="2800" b="1" i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3" y="2122781"/>
            <a:ext cx="4572000" cy="314467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034" y="2122781"/>
            <a:ext cx="4494726" cy="314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921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3493" y="1046254"/>
            <a:ext cx="7469746" cy="4733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3600" b="1" i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Результаты использования игр </a:t>
            </a:r>
            <a:r>
              <a:rPr lang="ru-RU" sz="36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повседневной жизни детей</a:t>
            </a:r>
            <a:endParaRPr lang="ru-RU" sz="3600" i="1" dirty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легче усваивают и запоминают материал занятия;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 получают удовольствие от игры;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Проявляют желание повторить их в самостоятельной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процессе игры дети приобретают специальные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знания, умения, навыки.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Повышается уровень развития у детей познавательной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активности, творческих способностей.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317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5865"/>
          </a:xfrm>
        </p:spPr>
        <p:txBody>
          <a:bodyPr/>
          <a:lstStyle/>
          <a:p>
            <a:pPr algn="ctr"/>
            <a:r>
              <a:rPr lang="ru-RU" b="1" i="1" dirty="0" smtClean="0"/>
              <a:t>Рекомендации родителям</a:t>
            </a:r>
            <a:endParaRPr lang="ru-RU" b="1" i="1" dirty="0"/>
          </a:p>
        </p:txBody>
      </p:sp>
      <p:pic>
        <p:nvPicPr>
          <p:cNvPr id="1026" name="Picture 2" descr="http://lukomorie.edumih34.ru/wp-content/uploads/2017/10/%D0%BA%D1%83%D1%85%D0%BD%D1%8F1-768x10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00" y="1455312"/>
            <a:ext cx="3965664" cy="519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dn.slidesharecdn.com/ss_thumbnails/m4nrz9aas5oetdznzaqk-signature-48ad44bece437887e3c07e1b09ef2a76cc840d63d9542fdce7058a0e9adfcb1b-poli-150224171219-conversion-gate01-thumbnail-4.jpg?cb=14247980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942" y="1455312"/>
            <a:ext cx="4327300" cy="5190187"/>
          </a:xfrm>
          <a:prstGeom prst="rect">
            <a:avLst/>
          </a:prstGeom>
          <a:noFill/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1203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9761" y="1098998"/>
            <a:ext cx="9548491" cy="1320800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u24.ru/307/images/stories/metodichki/razv_predm_sr/05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187"/>
          <a:stretch/>
        </p:blipFill>
        <p:spPr bwMode="auto">
          <a:xfrm>
            <a:off x="1094705" y="2833352"/>
            <a:ext cx="7959144" cy="22924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5690998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379</TotalTime>
  <Words>175</Words>
  <Application>Microsoft Office PowerPoint</Application>
  <PresentationFormat>Широкоэкранный</PresentationFormat>
  <Paragraphs>35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Times New Roman</vt:lpstr>
      <vt:lpstr>Trebuchet MS</vt:lpstr>
      <vt:lpstr>Wingdings 3</vt:lpstr>
      <vt:lpstr>Грань</vt:lpstr>
      <vt:lpstr>Государственное бюджетное общеобразовательное учреждение города Москвы "Школа № 1568 имени Пабло Неруды"   Игровая деятельность детей старшего дошкольного возраста в современных условиях </vt:lpstr>
      <vt:lpstr>Презентация PowerPoint</vt:lpstr>
      <vt:lpstr>Презентация PowerPoint</vt:lpstr>
      <vt:lpstr>Особенности современных дошкольников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Игра способствует развитию творческих способностей</vt:lpstr>
      <vt:lpstr>Презентация PowerPoint</vt:lpstr>
      <vt:lpstr>Рекомендации родителям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Игровая деятельность детей старшего дошкольного возраста в современных условиях</dc:title>
  <dc:creator>Lenovo</dc:creator>
  <cp:lastModifiedBy>Lenovo</cp:lastModifiedBy>
  <cp:revision>22</cp:revision>
  <dcterms:created xsi:type="dcterms:W3CDTF">2019-02-16T17:12:41Z</dcterms:created>
  <dcterms:modified xsi:type="dcterms:W3CDTF">2019-02-17T14:02:08Z</dcterms:modified>
</cp:coreProperties>
</file>