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2" r:id="rId14"/>
    <p:sldId id="273" r:id="rId15"/>
    <p:sldId id="280" r:id="rId16"/>
    <p:sldId id="281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>
        <p:scale>
          <a:sx n="81" d="100"/>
          <a:sy n="81" d="100"/>
        </p:scale>
        <p:origin x="-13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6" d="100"/>
          <a:sy n="36" d="100"/>
        </p:scale>
        <p:origin x="225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7F630-73D7-4077-915B-D19A4B87E458}" type="datetimeFigureOut">
              <a:rPr lang="ru-RU" smtClean="0"/>
              <a:t>24.10.2019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D2731-5538-4828-8698-7C4C0A92CD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67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4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7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2401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64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2674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03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1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6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0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2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1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66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1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8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3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microsoft.com/office/2007/relationships/hdphoto" Target="../media/hdphoto6.wdp"/><Relationship Id="rId7" Type="http://schemas.openxmlformats.org/officeDocument/2006/relationships/image" Target="../media/image3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4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9710" y="961697"/>
            <a:ext cx="8000875" cy="1922490"/>
          </a:xfrm>
        </p:spPr>
        <p:txBody>
          <a:bodyPr/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</a:rPr>
              <a:t>Развитие двигательной активности дошкольников в течение дня</a:t>
            </a:r>
            <a:endParaRPr lang="ru-RU" sz="4000" i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5081" y="3136433"/>
            <a:ext cx="7766936" cy="1096899"/>
          </a:xfrm>
        </p:spPr>
        <p:txBody>
          <a:bodyPr>
            <a:normAutofit/>
          </a:bodyPr>
          <a:lstStyle/>
          <a:p>
            <a:pPr algn="l"/>
            <a:r>
              <a:rPr lang="ru-RU" sz="2400" i="1" dirty="0" smtClean="0">
                <a:solidFill>
                  <a:schemeClr val="tx1"/>
                </a:solidFill>
              </a:rPr>
              <a:t>Выполнила: Воспитатель группы 8 д</a:t>
            </a:r>
            <a:r>
              <a:rPr lang="en-US" sz="2400" i="1" dirty="0">
                <a:solidFill>
                  <a:schemeClr val="tx1"/>
                </a:solidFill>
              </a:rPr>
              <a:t>/</a:t>
            </a:r>
            <a:r>
              <a:rPr lang="ru-RU" sz="2400" i="1" dirty="0" smtClean="0">
                <a:solidFill>
                  <a:schemeClr val="tx1"/>
                </a:solidFill>
              </a:rPr>
              <a:t>о 8</a:t>
            </a:r>
          </a:p>
          <a:p>
            <a:pPr algn="l"/>
            <a:r>
              <a:rPr lang="ru-RU" sz="2400" i="1" dirty="0" err="1" smtClean="0">
                <a:solidFill>
                  <a:schemeClr val="tx1"/>
                </a:solidFill>
              </a:rPr>
              <a:t>Рыбалтовская</a:t>
            </a:r>
            <a:r>
              <a:rPr lang="ru-RU" sz="2400" i="1" dirty="0" smtClean="0">
                <a:solidFill>
                  <a:schemeClr val="tx1"/>
                </a:solidFill>
              </a:rPr>
              <a:t> Н.Ю.</a:t>
            </a:r>
            <a:endParaRPr lang="ru-RU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5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20718"/>
            <a:ext cx="10011687" cy="1040524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Двигательные разминки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2290" name="Picture 2" descr="http://player.myshared.ru/17/1044188/slides/slide_1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18243" r="6886" b="14420"/>
          <a:stretch/>
        </p:blipFill>
        <p:spPr bwMode="auto">
          <a:xfrm>
            <a:off x="457200" y="867104"/>
            <a:ext cx="3909848" cy="5533696"/>
          </a:xfrm>
          <a:prstGeom prst="rect">
            <a:avLst/>
          </a:prstGeom>
          <a:gradFill>
            <a:gsLst>
              <a:gs pos="40000">
                <a:schemeClr val="accent1">
                  <a:lumMod val="5000"/>
                  <a:lumOff val="95000"/>
                </a:schemeClr>
              </a:gs>
              <a:gs pos="5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</p:pic>
      <p:pic>
        <p:nvPicPr>
          <p:cNvPr id="5" name="Объект 4" descr="M:\Новая папка (6)\фото к презентации\IMG_126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421" y="867103"/>
            <a:ext cx="3630361" cy="252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M:\Новая папка (6)\фото к презентации\IMG_12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174" y="3771042"/>
            <a:ext cx="3630608" cy="262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584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76329"/>
            <a:ext cx="9806735" cy="843023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Гимнастика пробуждения после сна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3314" name="Picture 2" descr="http://player.myshared.ru/17/1044188/slides/slide_1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7942" r="9617" b="10788"/>
          <a:stretch/>
        </p:blipFill>
        <p:spPr bwMode="auto">
          <a:xfrm>
            <a:off x="677333" y="1270000"/>
            <a:ext cx="3468998" cy="50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1270000"/>
            <a:ext cx="4184650" cy="22930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862552"/>
            <a:ext cx="4184650" cy="2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7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10359"/>
            <a:ext cx="9128819" cy="1277421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Подвижные игры и физические упражнения на прогулке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5362" name="Picture 2" descr="http://player.myshared.ru/17/1044188/slides/slide_1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8" t="17766" r="7284" b="8866"/>
          <a:stretch/>
        </p:blipFill>
        <p:spPr bwMode="auto">
          <a:xfrm>
            <a:off x="312089" y="1387780"/>
            <a:ext cx="3610303" cy="521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C:\Users\User\AppData\Local\Microsoft\Windows\Temporary Internet Files\Content.Word\IMG_1322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0" y="283779"/>
            <a:ext cx="3127196" cy="241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Microsoft\Windows\Temporary Internet Files\Content.Word\IMG_01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9375" y="4177862"/>
            <a:ext cx="3149700" cy="242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IMG_1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9375" y="1387780"/>
            <a:ext cx="3149700" cy="249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17" y="4177862"/>
            <a:ext cx="3115941" cy="2392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17" y="1387780"/>
            <a:ext cx="3115942" cy="24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80" y="50409"/>
            <a:ext cx="10314362" cy="958584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Индивидуальная работа с детьми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1125" y="1841918"/>
            <a:ext cx="4855781" cy="36313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9" y="3988677"/>
            <a:ext cx="4184649" cy="2727434"/>
          </a:xfrm>
          <a:prstGeom prst="rect">
            <a:avLst/>
          </a:prstGeom>
        </p:spPr>
      </p:pic>
      <p:pic>
        <p:nvPicPr>
          <p:cNvPr id="11" name="Объект 4" descr="M:\Новая папка (6)\фото к презентации\IMG_1268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989" y="831655"/>
            <a:ext cx="4184650" cy="282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237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41891"/>
            <a:ext cx="8908101" cy="1181027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Самостоятельная двигательная активность детей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Users\User\AppData\Local\Microsoft\Windows\Temporary Internet Files\Content.Word\IMG_01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327" y="3999275"/>
            <a:ext cx="3059790" cy="239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7" y="1320565"/>
            <a:ext cx="3059791" cy="24546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24" y="1322917"/>
            <a:ext cx="2951616" cy="24546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24" y="3938062"/>
            <a:ext cx="2951616" cy="24546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535" y="2345805"/>
            <a:ext cx="4209792" cy="28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01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216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Спортивный уголок в группе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5" name="Объект 4" descr="C:\Users\Lenovo\AppData\Local\Microsoft\Windows\Temporary Internet Files\Content.Word\IMG_5554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/>
          <a:stretch/>
        </p:blipFill>
        <p:spPr bwMode="auto">
          <a:xfrm rot="5400000">
            <a:off x="2341331" y="177684"/>
            <a:ext cx="4675031" cy="7333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568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Картотека игр для старшего дошкольного возраста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C:\Users\Lenovo\AppData\Local\Microsoft\Windows\Temporary Internet Files\Content.Word\IMG_554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9"/>
          <a:stretch/>
        </p:blipFill>
        <p:spPr bwMode="auto">
          <a:xfrm>
            <a:off x="811369" y="2176530"/>
            <a:ext cx="8049295" cy="3812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221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325821"/>
            <a:ext cx="897116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В работе с детьми можно использовать методическую литературу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24578" name="Picture 2" descr="http://player.myshared.ru/17/1044188/slides/slide_2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5528" r="7733" b="9938"/>
          <a:stretch/>
        </p:blipFill>
        <p:spPr bwMode="auto">
          <a:xfrm>
            <a:off x="677863" y="1646621"/>
            <a:ext cx="8765682" cy="48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00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0223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i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6000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22" y="1608084"/>
            <a:ext cx="7683062" cy="49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2" y="204952"/>
            <a:ext cx="9774620" cy="1065049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Оздоровительная работа с дошкольниками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6" name="Picture 2" descr="http://player.myshared.ru/17/1044188/slides/slide_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2" t="11734" r="7621" b="8907"/>
          <a:stretch/>
        </p:blipFill>
        <p:spPr bwMode="auto">
          <a:xfrm>
            <a:off x="173421" y="898634"/>
            <a:ext cx="3337473" cy="57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M:\Новая папка (6)\фото к презентации\IMG_1252.JPG"/>
          <p:cNvPicPr>
            <a:picLocks noGrp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423567" y="1551115"/>
            <a:ext cx="3351165" cy="278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M:\Новая папка (6)\фото к презентации\IMG_1254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526749" y="1632053"/>
            <a:ext cx="3326144" cy="260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EKZU79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3086" y="4780493"/>
            <a:ext cx="3396583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3375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3421"/>
            <a:ext cx="8596668" cy="117074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Создание системы двигательной активности в течении дня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349061"/>
            <a:ext cx="3137921" cy="36922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://player.myshared.ru/17/1044188/slides/slid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2" t="22232" r="6718" b="21577"/>
          <a:stretch/>
        </p:blipFill>
        <p:spPr bwMode="auto">
          <a:xfrm>
            <a:off x="445183" y="1302556"/>
            <a:ext cx="3370072" cy="53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 descr="C:\Users\User\AppData\Local\Microsoft\Windows\Temporary Internet Files\Content.Word\HUXS7595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9056" y="1302556"/>
            <a:ext cx="4158235" cy="252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M:\Новая папка (6)\фото к презентации\IMG_1216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7662" y="3990725"/>
            <a:ext cx="2660511" cy="265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M:\Новая папка (6)\фото к презентации\IMG_12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827725" y="4103066"/>
            <a:ext cx="2657543" cy="24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32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28762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Примерная цепочка двигательного режима воспитанников в течении дня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http://player.myshared.ru/17/1044188/slides/slide_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27492" r="7523" b="9956"/>
          <a:stretch/>
        </p:blipFill>
        <p:spPr bwMode="auto">
          <a:xfrm>
            <a:off x="283779" y="1371600"/>
            <a:ext cx="9191297" cy="50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4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219853"/>
            <a:ext cx="8596668" cy="1195391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Формы организации двигательной деятельности в ДОУ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http://player.myshared.ru/17/1044188/slides/slide_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0" t="23364" r="10293" b="13651"/>
          <a:stretch/>
        </p:blipFill>
        <p:spPr bwMode="auto">
          <a:xfrm>
            <a:off x="204951" y="1298901"/>
            <a:ext cx="3720662" cy="51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 descr="C:\Users\User\AppData\Local\Microsoft\Windows\Temporary Internet Files\Content.Word\IMG_0167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7960" y="2712870"/>
            <a:ext cx="3387660" cy="247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5068" y="2598355"/>
            <a:ext cx="4001037" cy="27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08782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Приоритеты форм двигательной активности в режиме дня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http://player.myshared.ru/17/1044188/slides/slide_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" t="14661" r="7284" b="9369"/>
          <a:stretch/>
        </p:blipFill>
        <p:spPr bwMode="auto">
          <a:xfrm>
            <a:off x="147476" y="1087822"/>
            <a:ext cx="4124979" cy="56246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34" y="4071723"/>
            <a:ext cx="2739322" cy="2380296"/>
          </a:xfrm>
        </p:spPr>
      </p:pic>
      <p:pic>
        <p:nvPicPr>
          <p:cNvPr id="5" name="Рисунок 4" descr="C:\Users\User\AppData\Local\Microsoft\Windows\Temporary Internet Files\Content.Word\IMG_13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8468" y="1277007"/>
            <a:ext cx="2709920" cy="227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Lenovo\Desktop\наташа\IMG_541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34" y="1277007"/>
            <a:ext cx="2739322" cy="226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97" y="4071723"/>
            <a:ext cx="2716891" cy="23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6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7552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НОД по физическому развитию детей-основная форма организованного систематического обучения физическим упражнениям и развитию двигательной активности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67" y="4469525"/>
            <a:ext cx="2894971" cy="1994337"/>
          </a:xfrm>
        </p:spPr>
      </p:pic>
      <p:pic>
        <p:nvPicPr>
          <p:cNvPr id="8194" name="Picture 2" descr="http://player.myshared.ru/17/1044188/slides/slide_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0" t="34956" r="7733" b="12789"/>
          <a:stretch/>
        </p:blipFill>
        <p:spPr bwMode="auto">
          <a:xfrm>
            <a:off x="425670" y="2207173"/>
            <a:ext cx="3831020" cy="45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AppData\Local\Microsoft\Windows\Temporary Internet Files\Content.Word\EKZU79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0367" y="2333111"/>
            <a:ext cx="2894971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M:\Новая папка (6)\фото к презентации\IMG_1257.JPG"/>
          <p:cNvPicPr>
            <a:picLocks noGrp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164967" y="3198717"/>
            <a:ext cx="3144082" cy="255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251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302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Утренняя гимнастика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http://player.myshared.ru/17/1044188/slides/slide_9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24299" r="8415" b="21429"/>
          <a:stretch/>
        </p:blipFill>
        <p:spPr bwMode="auto">
          <a:xfrm>
            <a:off x="375442" y="1612629"/>
            <a:ext cx="3755124" cy="48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User\AppData\Local\Microsoft\Windows\Temporary Internet Files\Content.Word\IMG_12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668" y="1612628"/>
            <a:ext cx="3628797" cy="229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Users\User\AppData\Local\Microsoft\Windows\Temporary Internet Files\Content.Word\IMG_1205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5668" y="4193628"/>
            <a:ext cx="3628797" cy="23175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941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1">
                <a:lumMod val="5000"/>
                <a:lumOff val="95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6124"/>
            <a:ext cx="10642307" cy="930165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Физкультминутки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http://player.myshared.ru/17/1044188/slides/slide_1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t="20768" r="7284" b="11691"/>
          <a:stretch/>
        </p:blipFill>
        <p:spPr bwMode="auto">
          <a:xfrm>
            <a:off x="677334" y="1056289"/>
            <a:ext cx="4052321" cy="54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056289"/>
            <a:ext cx="4258614" cy="26013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878317"/>
            <a:ext cx="4258614" cy="26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8628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298</TotalTime>
  <Words>112</Words>
  <Application>Microsoft Office PowerPoint</Application>
  <PresentationFormat>Произвольный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Грань</vt:lpstr>
      <vt:lpstr>Развитие двигательной активности дошкольников в течение дня</vt:lpstr>
      <vt:lpstr>Оздоровительная работа с дошкольниками</vt:lpstr>
      <vt:lpstr>Создание системы двигательной активности в течении дня</vt:lpstr>
      <vt:lpstr>Примерная цепочка двигательного режима воспитанников в течении дня</vt:lpstr>
      <vt:lpstr>Формы организации двигательной деятельности в ДОУ</vt:lpstr>
      <vt:lpstr>Приоритеты форм двигательной активности в режиме дня</vt:lpstr>
      <vt:lpstr>НОД по физическому развитию детей-основная форма организованного систематического обучения физическим упражнениям и развитию двигательной активности</vt:lpstr>
      <vt:lpstr>Утренняя гимнастика</vt:lpstr>
      <vt:lpstr>Физкультминутки</vt:lpstr>
      <vt:lpstr>Двигательные разминки</vt:lpstr>
      <vt:lpstr>Гимнастика пробуждения после сна</vt:lpstr>
      <vt:lpstr>Подвижные игры и физические упражнения на прогулке</vt:lpstr>
      <vt:lpstr>Индивидуальная работа с детьми</vt:lpstr>
      <vt:lpstr>Самостоятельная двигательная активность детей</vt:lpstr>
      <vt:lpstr>Спортивный уголок в группе</vt:lpstr>
      <vt:lpstr>Картотека игр для старшего дошкольного возраста</vt:lpstr>
      <vt:lpstr>В работе с детьми можно использовать методическую литературу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27</cp:revision>
  <dcterms:created xsi:type="dcterms:W3CDTF">2018-04-28T10:28:20Z</dcterms:created>
  <dcterms:modified xsi:type="dcterms:W3CDTF">2019-10-24T07:27:58Z</dcterms:modified>
</cp:coreProperties>
</file>