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0" r:id="rId13"/>
    <p:sldId id="289" r:id="rId14"/>
    <p:sldId id="275" r:id="rId15"/>
    <p:sldId id="282" r:id="rId16"/>
    <p:sldId id="276" r:id="rId17"/>
    <p:sldId id="271" r:id="rId18"/>
    <p:sldId id="277" r:id="rId19"/>
    <p:sldId id="283" r:id="rId20"/>
    <p:sldId id="272" r:id="rId21"/>
    <p:sldId id="293" r:id="rId22"/>
    <p:sldId id="294" r:id="rId23"/>
    <p:sldId id="295" r:id="rId24"/>
    <p:sldId id="288" r:id="rId25"/>
    <p:sldId id="296" r:id="rId26"/>
    <p:sldId id="281" r:id="rId27"/>
    <p:sldId id="273" r:id="rId28"/>
    <p:sldId id="279" r:id="rId29"/>
    <p:sldId id="280" r:id="rId30"/>
    <p:sldId id="274" r:id="rId31"/>
    <p:sldId id="292" r:id="rId32"/>
    <p:sldId id="284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2E52CD-4B1C-4A54-B772-413064F44352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9DE364-2222-45EF-8EDD-C1205BCBE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Развитие мелкой моторики как средство развития речи у детей раннего возраста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Подготовила : воспитатель 4 группы </a:t>
            </a:r>
          </a:p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Рыбалтовская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Н.Ю.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 descr="J:\DSC020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32656"/>
            <a:ext cx="4824536" cy="320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Хорошая мелкая моторика у ребенка позволит ему совершать точные движения маленькими ручками  быстрее начнет общаться, используя язык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J:\2015-10-30\DSC085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8" algn="ctr" rtl="0">
              <a:spcBef>
                <a:spcPct val="0"/>
              </a:spcBef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Пальчиковые игры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- это упражнения для улучшения подвижности пальцев, развитие их силы и гибкости; массаж «активных точек» на пальцах и ладонях. </a:t>
            </a:r>
            <a:b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crr111.ru/d/713633/d/2_0.p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2758446" cy="390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s14112.vk.me/c540101/v540101396/10eb6/QA2Tqy3vqf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0243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 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- одно из самых любимых занятий всех детей. Чем чаще ребенок держит в руках кисточку, карандаш или фломастер, тем легче ему будет  в школе выводить первые буквы и слова. 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Содержимое 3" descr="J:\IMG_20151111_19013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J:\IMG_20151111_173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8763000"/>
            <a:ext cx="1620000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AppData\Local\Microsoft\Windows\Temporary Internet Files\Content.Word\IMG_20151116_1659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6633"/>
            <a:ext cx="460851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User\AppData\Local\Microsoft\Windows\Temporary Internet Files\Content.Word\IMG_20151116_105842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75415" y="2673459"/>
            <a:ext cx="4865208" cy="320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IMG_20151111_1736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90000" y="1038857"/>
            <a:ext cx="3564000" cy="478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AppData\Local\Microsoft\Windows\Temporary Internet Files\Content.Word\IMG_20151116_173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1201775"/>
            <a:ext cx="5940425" cy="44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2015-11-02\DSC08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73600" y="-13030200"/>
            <a:ext cx="4320000" cy="3240000"/>
          </a:xfrm>
          <a:prstGeom prst="rect">
            <a:avLst/>
          </a:prstGeom>
          <a:noFill/>
        </p:spPr>
      </p:pic>
      <p:pic>
        <p:nvPicPr>
          <p:cNvPr id="3" name="Рисунок 2" descr="J:\2015-11-02\DSC085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2015-11-06\DSC087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Аппликации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доступны с весьма раннего возраста. Если ребенок еще мал, пусть рвет руками картинки из журнала или газеты - как получится</a:t>
            </a: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:\DSC01982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DSC0203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4604" y="1304764"/>
            <a:ext cx="60486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DSC02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4410373" cy="30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2015-10-20\DSC084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у детей – это длительный беспрерывный процесс, в ходе которого ребенок познает мир, начинает с ним общаться, набирается ловкости и даже начинает говорить.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cs623819.vk.me/v623819741/20ebb/SasLaWwBw1A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85" y="1600200"/>
            <a:ext cx="714482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Лепить из пластилина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можно начинать уже в 2 года: лепить колбаски, колечки, из каждого маленького кусочка делать лепешку или монетку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:\DSC02004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151117_1821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775"/>
            <a:ext cx="5940425" cy="44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151117_1823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5940425" cy="44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151117_1824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0486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работе можно использовать 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бросовый материал, пластилин и 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бумагу</a:t>
            </a:r>
            <a:endParaRPr lang="ru-RU" sz="2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J:\2015-11-06\DSC087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151116_121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7"/>
            <a:ext cx="6408712" cy="467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2015-11-03\DSC086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Применение крупе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(гороху, рису, манке, гречке и т.д.) можно использовать в мозаике и в других видах деятельности, развивающих мелкую моторику.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4" name="Содержимое 3" descr="http://jupon-pantalon.ru/files/uploads/igri-s-krupami-fasol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7" y="1600200"/>
            <a:ext cx="487362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 бросовым и природным материалом</a:t>
            </a:r>
            <a:endParaRPr lang="ru-RU" sz="2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:\DSC0203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SC02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Движения пальцев и кистей рук имеют развивающее воздействие. На ладони и на стопе находится около 1000 важных, биологически активных точек. </a:t>
            </a: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do3.ru/get_img?ImageWidth=981&amp;ImageHeight=639&amp;ImageId=16501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3863"/>
            <a:ext cx="7467600" cy="466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Конструкторы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Свободное конструирование - самый простой способ развития у ребёнка пространственного мышления, моторики, творческих потребностей и произвольных действий. </a:t>
            </a: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J:\2015-10-30\DSC085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23188" y="2041309"/>
            <a:ext cx="5397081" cy="39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AppData\Local\Microsoft\Windows\Temporary Internet Files\Content.Word\IMG_20151116_16432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IMG_20151116_1636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698405" cy="32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ladoshop.ru/_sh/15/1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3690293" cy="265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s628120.vk.me/v628120655/88cf/Xjznm4mOei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60648"/>
            <a:ext cx="3810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76298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заинтересовать ребенка и помочь ему овладеть новой информацией, нужно превратить обучение в игру, не отступать, если задания покажутся трудными, не забывать хвалить ребенка.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J:\2015-10-15\DSC083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en-US" sz="4400" i="1" dirty="0" smtClean="0">
                <a:solidFill>
                  <a:srgbClr val="FF0000"/>
                </a:solidFill>
              </a:rPr>
              <a:t>!</a:t>
            </a:r>
            <a:endParaRPr lang="ru-RU" sz="4400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://shkolazhizni.ru/img/content/i110/110988_or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132856"/>
            <a:ext cx="367200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Понимание педагогами и родителями значимости и сущности современной диагностики кистевой моторики и педагогической коррекции сохранят не только физическое и психическое здоровье ребенка, но и оградят его от дополнительных трудностей обучения в школе. </a:t>
            </a:r>
            <a:endParaRPr lang="ru-RU" sz="1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http://5psy.ru/images/stories/img3/2295-psihicheskoe-razvitie-rebenka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80" y="1600200"/>
            <a:ext cx="744363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Ребенок, имеющий высокий уровень развития мелкой моторики, умеет логически рассуждать, у него достаточно развиты память, внимание, связная речь.</a:t>
            </a:r>
            <a:b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://pandia.ru/text/79/458/images/image002_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5274469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чудесных свойствах мелкой моторики знали еще наши мудрые предки. Из поколения в поколение передаются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забавные народные </a:t>
            </a:r>
            <a:r>
              <a:rPr lang="ru-RU" sz="16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«Ладушки-ладушки», «Сорока – белобока» и другие пальчиковые игры.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6" name="Рисунок 5" descr="http://litterref.ru/files/51/6590e55b5ca1d34cebb48a1ecb00939f.html_files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rhow.ru/uploads/posts/2011-12/1324715364_kak-razvivat-melkuyu-motoriku-ruk-rebenka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61048"/>
            <a:ext cx="3782194" cy="279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19256" cy="614129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 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писал: «Ум ребенка находится на кончиках его пальцев». </a:t>
            </a: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J:\2015-10-21\DSC084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7723" y="1885418"/>
            <a:ext cx="4968552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899592" y="1600200"/>
            <a:ext cx="7025208" cy="487375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Тренировка пальцев рук является мощным тонизирующим фактором для коры головного мозга.</a:t>
            </a:r>
            <a:endParaRPr lang="ru-RU" sz="2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:\DSC0200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Изучая всевозможные предметы, трогая и ощупывая их руками, ребенок приходит к пониманию причинных связей</a:t>
            </a:r>
            <a: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:\DSC0203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165</TotalTime>
  <Words>271</Words>
  <Application>Microsoft Office PowerPoint</Application>
  <PresentationFormat>Экран (4:3)</PresentationFormat>
  <Paragraphs>22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Развитие мелкой моторики как средство развития речи у детей раннего возраста</vt:lpstr>
      <vt:lpstr>Развитие мелкой моторики у детей – это длительный беспрерывный процесс, в ходе которого ребенок познает мир, начинает с ним общаться, набирается ловкости и даже начинает говорить. </vt:lpstr>
      <vt:lpstr>Движения пальцев и кистей рук имеют развивающее воздействие. На ладони и на стопе находится около 1000 важных, биологически активных точек. </vt:lpstr>
      <vt:lpstr>Понимание педагогами и родителями значимости и сущности современной диагностики кистевой моторики и педагогической коррекции сохранят не только физическое и психическое здоровье ребенка, но и оградят его от дополнительных трудностей обучения в школе. </vt:lpstr>
      <vt:lpstr>Ребенок, имеющий высокий уровень развития мелкой моторики, умеет логически рассуждать, у него достаточно развиты память, внимание, связная речь. </vt:lpstr>
      <vt:lpstr>О чудесных свойствах мелкой моторики знали еще наши мудрые предки. Из поколения в поколение передаются забавные народные потешки: «Ладушки-ладушки», «Сорока – белобока» и другие пальчиковые игры. </vt:lpstr>
      <vt:lpstr>Педагог В.А.Сухомлинский писал: «Ум ребенка находится на кончиках его пальцев». </vt:lpstr>
      <vt:lpstr>Тренировка пальцев рук является мощным тонизирующим фактором для коры головного мозга.</vt:lpstr>
      <vt:lpstr>Изучая всевозможные предметы, трогая и ощупывая их руками, ребенок приходит к пониманию причинных связей. </vt:lpstr>
      <vt:lpstr>Хорошая мелкая моторика у ребенка позволит ему совершать точные движения маленькими ручками  быстрее начнет общаться, используя язык. </vt:lpstr>
      <vt:lpstr>Пальчиковые игры - это упражнения для улучшения подвижности пальцев, развитие их силы и гибкости; массаж «активных точек» на пальцах и ладонях.  </vt:lpstr>
      <vt:lpstr>Рисование  - одно из самых любимых занятий всех детей. Чем чаще ребенок держит в руках кисточку, карандаш или фломастер, тем легче ему будет  в школе выводить первые буквы и слова.  </vt:lpstr>
      <vt:lpstr>Слайд 13</vt:lpstr>
      <vt:lpstr>Слайд 14</vt:lpstr>
      <vt:lpstr>Слайд 15</vt:lpstr>
      <vt:lpstr>Слайд 16</vt:lpstr>
      <vt:lpstr>Аппликации доступны с весьма раннего возраста. Если ребенок еще мал, пусть рвет руками картинки из журнала или газеты - как получится</vt:lpstr>
      <vt:lpstr>Слайд 18</vt:lpstr>
      <vt:lpstr>Слайд 19</vt:lpstr>
      <vt:lpstr>Лепить из пластилина можно начинать уже в 2 года: лепить колбаски, колечки, из каждого маленького кусочка делать лепешку или монетку. </vt:lpstr>
      <vt:lpstr>Слайд 21</vt:lpstr>
      <vt:lpstr>Слайд 22</vt:lpstr>
      <vt:lpstr>Слайд 23</vt:lpstr>
      <vt:lpstr>В работе можно использовать  бросовый материал, пластилин и  бумагу</vt:lpstr>
      <vt:lpstr>Слайд 25</vt:lpstr>
      <vt:lpstr>Слайд 26</vt:lpstr>
      <vt:lpstr>Применение крупе (гороху, рису, манке, гречке и т.д.) можно использовать в мозаике и в других видах деятельности, развивающих мелкую моторику. </vt:lpstr>
      <vt:lpstr>Игры с бросовым и природным материалом</vt:lpstr>
      <vt:lpstr>Слайд 29</vt:lpstr>
      <vt:lpstr>Конструкторы Свободное конструирование - самый простой способ развития у ребёнка пространственного мышления, моторики, творческих потребностей и произвольных действий. </vt:lpstr>
      <vt:lpstr>Слайд 31</vt:lpstr>
      <vt:lpstr>Слайд 32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 моторики как средство развития речи у детей раннего возраста</dc:title>
  <dc:creator>User</dc:creator>
  <cp:lastModifiedBy>User</cp:lastModifiedBy>
  <cp:revision>18</cp:revision>
  <dcterms:created xsi:type="dcterms:W3CDTF">2015-11-15T16:17:37Z</dcterms:created>
  <dcterms:modified xsi:type="dcterms:W3CDTF">2015-11-17T18:52:25Z</dcterms:modified>
</cp:coreProperties>
</file>