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8" r:id="rId3"/>
    <p:sldId id="273" r:id="rId4"/>
    <p:sldId id="278" r:id="rId5"/>
    <p:sldId id="276" r:id="rId6"/>
    <p:sldId id="277" r:id="rId7"/>
    <p:sldId id="279" r:id="rId8"/>
    <p:sldId id="260" r:id="rId9"/>
    <p:sldId id="261" r:id="rId10"/>
    <p:sldId id="262" r:id="rId11"/>
    <p:sldId id="263" r:id="rId12"/>
    <p:sldId id="281" r:id="rId13"/>
    <p:sldId id="282" r:id="rId14"/>
    <p:sldId id="270" r:id="rId15"/>
    <p:sldId id="283" r:id="rId16"/>
    <p:sldId id="271" r:id="rId17"/>
    <p:sldId id="272" r:id="rId18"/>
    <p:sldId id="275" r:id="rId19"/>
    <p:sldId id="286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91" autoAdjust="0"/>
    <p:restoredTop sz="94660"/>
  </p:normalViewPr>
  <p:slideViewPr>
    <p:cSldViewPr snapToGrid="0">
      <p:cViewPr>
        <p:scale>
          <a:sx n="77" d="100"/>
          <a:sy n="77" d="100"/>
        </p:scale>
        <p:origin x="-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84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30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6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8857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412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58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91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8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7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9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7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05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72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2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EC5AB1B-D832-4A05-9380-95077AF203FC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5C89DD-3250-4B37-93A3-962586410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58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9786312" cy="159376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>
                <a:solidFill>
                  <a:srgbClr val="FF0000"/>
                </a:solidFill>
              </a:rPr>
              <a:t>формирование знаний детей о физической культуре и </a:t>
            </a:r>
            <a:r>
              <a:rPr lang="ru-RU" sz="4400" i="1" dirty="0" err="1">
                <a:solidFill>
                  <a:srgbClr val="FF0000"/>
                </a:solidFill>
              </a:rPr>
              <a:t>зож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" y="3843867"/>
            <a:ext cx="9286240" cy="1947333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Воспитатели 8 </a:t>
            </a:r>
            <a:r>
              <a:rPr lang="ru-RU" sz="2400" i="1" dirty="0">
                <a:solidFill>
                  <a:schemeClr val="bg1"/>
                </a:solidFill>
              </a:rPr>
              <a:t>гр</a:t>
            </a:r>
            <a:r>
              <a:rPr lang="ru-RU" sz="2400" i="1" dirty="0" smtClean="0">
                <a:solidFill>
                  <a:schemeClr val="bg1"/>
                </a:solidFill>
              </a:rPr>
              <a:t>.</a:t>
            </a:r>
            <a:r>
              <a:rPr lang="ru-RU" sz="2400" i="1" dirty="0">
                <a:solidFill>
                  <a:schemeClr val="bg1"/>
                </a:solidFill>
              </a:rPr>
              <a:t> :</a:t>
            </a:r>
            <a:r>
              <a:rPr lang="ru-RU" sz="2400" i="1" dirty="0" err="1" smtClean="0">
                <a:solidFill>
                  <a:schemeClr val="bg1"/>
                </a:solidFill>
              </a:rPr>
              <a:t>Рыбалтовская</a:t>
            </a:r>
            <a:r>
              <a:rPr lang="ru-RU" sz="2400" i="1" dirty="0" smtClean="0">
                <a:solidFill>
                  <a:schemeClr val="bg1"/>
                </a:solidFill>
              </a:rPr>
              <a:t> </a:t>
            </a:r>
            <a:r>
              <a:rPr lang="ru-RU" sz="2400" i="1">
                <a:solidFill>
                  <a:schemeClr val="bg1"/>
                </a:solidFill>
              </a:rPr>
              <a:t>Н.Ю</a:t>
            </a:r>
            <a:r>
              <a:rPr lang="ru-RU" sz="2400" i="1" smtClean="0">
                <a:solidFill>
                  <a:schemeClr val="bg1"/>
                </a:solidFill>
              </a:rPr>
              <a:t>.</a:t>
            </a:r>
            <a:endParaRPr lang="ru-RU" sz="2400" i="1" dirty="0">
              <a:solidFill>
                <a:schemeClr val="bg1"/>
              </a:solidFill>
            </a:endParaRPr>
          </a:p>
          <a:p>
            <a:endParaRPr lang="ru-RU" sz="2400" dirty="0"/>
          </a:p>
          <a:p>
            <a:endParaRPr lang="ru-RU" dirty="0"/>
          </a:p>
          <a:p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84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002" y="233726"/>
            <a:ext cx="11320529" cy="1102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Основными 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формами работы</a:t>
            </a:r>
            <a:r>
              <a:rPr lang="ru-RU" sz="24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детском саду являются занятия, досуги, режимные моменты, спортивные соревнования и праздники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9" y="1111969"/>
            <a:ext cx="2940944" cy="3161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86" y="1111969"/>
            <a:ext cx="3421487" cy="3161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73" y="4384231"/>
            <a:ext cx="3378828" cy="2264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73" y="1111969"/>
            <a:ext cx="3378827" cy="3161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07" y="4384230"/>
            <a:ext cx="3434366" cy="2391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9" y="4510823"/>
            <a:ext cx="2940944" cy="21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730" y="240091"/>
            <a:ext cx="11449318" cy="98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режиме дня и занятий рационально используются двигательные и эмоционально-психологические разгрузки (физкультурные минутки, минутки 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ru-RU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двигательные разрядки, элементы релаксации)</a:t>
            </a:r>
            <a:endParaRPr lang="ru-RU" sz="1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068946"/>
            <a:ext cx="3820732" cy="2768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80" y="1221514"/>
            <a:ext cx="3103808" cy="2616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83" y="1114022"/>
            <a:ext cx="3498761" cy="2723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4140557"/>
            <a:ext cx="3820731" cy="2504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75" y="4140556"/>
            <a:ext cx="3352801" cy="2504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84" y="4140556"/>
            <a:ext cx="3427926" cy="250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945" y="288529"/>
            <a:ext cx="1057355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 занятиях по ознакомлению с окружающим миром 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формируют</a:t>
            </a:r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представления детей о человеке как живом существе, его организме и </a:t>
            </a:r>
            <a:r>
              <a:rPr lang="ru-RU" sz="20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здоровье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1489795"/>
            <a:ext cx="5280338" cy="4395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16" y="1489795"/>
            <a:ext cx="5494984" cy="43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4676" y="233846"/>
            <a:ext cx="10884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Использование в обучении наглядного материала: демонстрационных плакатов о </a:t>
            </a:r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поведении человека, </a:t>
            </a:r>
            <a:r>
              <a:rPr lang="ru-RU" sz="2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способствующему</a:t>
            </a:r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здоровью и здоровому образу жизни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53" y="983752"/>
            <a:ext cx="4430332" cy="2653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22" y="983753"/>
            <a:ext cx="4262908" cy="2653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22" y="3786387"/>
            <a:ext cx="4262908" cy="2910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53" y="3786387"/>
            <a:ext cx="4430332" cy="29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943" y="201545"/>
            <a:ext cx="10792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ходе различных видов деятельности развиваются: физические, психические и нравственные качества детей, способствующие здоровому образу жизни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3" y="971081"/>
            <a:ext cx="3468173" cy="2892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83" y="971081"/>
            <a:ext cx="3511639" cy="2871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2" y="3986868"/>
            <a:ext cx="3522104" cy="2697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50" y="971081"/>
            <a:ext cx="3412902" cy="2871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2" y="3965418"/>
            <a:ext cx="3477295" cy="2718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50" y="3986868"/>
            <a:ext cx="3412902" cy="26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8" y="3754191"/>
            <a:ext cx="3679065" cy="2859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" y="560230"/>
            <a:ext cx="3653307" cy="280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75" y="3754191"/>
            <a:ext cx="3640429" cy="2859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06" y="603697"/>
            <a:ext cx="3511640" cy="2807595"/>
          </a:xfrm>
          <a:prstGeom prst="rect">
            <a:avLst/>
          </a:prstGeom>
        </p:spPr>
      </p:pic>
      <p:pic>
        <p:nvPicPr>
          <p:cNvPr id="9" name="Объект 4" descr="C:\Users\Lenovo\AppData\Local\Microsoft\Windows\Temporary Internet Files\Content.Word\IMG_5554.jpg"/>
          <p:cNvPicPr>
            <a:picLocks noGr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/>
          <a:stretch/>
        </p:blipFill>
        <p:spPr bwMode="auto">
          <a:xfrm rot="5400000">
            <a:off x="4839236" y="144887"/>
            <a:ext cx="2466305" cy="39795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76789" y="89718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Достаточное количество спортивного инвентаря способствует развитию ЗОЖ</a:t>
            </a:r>
            <a:endParaRPr lang="ru-RU" sz="1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09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2731" y="172619"/>
            <a:ext cx="11153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улице дети нашей </a:t>
            </a:r>
            <a:r>
              <a:rPr lang="ru-RU" sz="20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группы</a:t>
            </a:r>
            <a:r>
              <a:rPr lang="ru-RU" sz="20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много времени проводят на спортивной площадке, играя в </a:t>
            </a:r>
            <a:r>
              <a:rPr lang="ru-RU" sz="2000" i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мяч,обручи</a:t>
            </a:r>
            <a:r>
              <a:rPr lang="ru-RU" sz="20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 прыгая через скакалку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1017430"/>
            <a:ext cx="3601792" cy="2524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1" y="1017430"/>
            <a:ext cx="3155324" cy="2524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10" y="1017431"/>
            <a:ext cx="3228304" cy="2524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3828245"/>
            <a:ext cx="3601792" cy="2814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11" y="3828245"/>
            <a:ext cx="3228304" cy="2814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1" y="3828245"/>
            <a:ext cx="3155324" cy="28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583" y="233846"/>
            <a:ext cx="10341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Ребята сами организовывают подвижные игры во время прогулки, придумывают собственные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9" y="940158"/>
            <a:ext cx="2880575" cy="2614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13" y="998114"/>
            <a:ext cx="3206840" cy="2556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40" y="1030310"/>
            <a:ext cx="3717701" cy="2434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4005329"/>
            <a:ext cx="2829059" cy="2221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12" y="3760631"/>
            <a:ext cx="3266941" cy="246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82" y="3723060"/>
            <a:ext cx="3743459" cy="25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dou5.caduk.ru/DswMedia/pamyatka_po_formirovaniyu_zdorovogo_obraza_zhizni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1" t="3811" r="8972" b="4966"/>
          <a:stretch/>
        </p:blipFill>
        <p:spPr bwMode="auto">
          <a:xfrm>
            <a:off x="5859888" y="90153"/>
            <a:ext cx="6143222" cy="6581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Lenovo\AppData\Local\Microsoft\Windows\Temporary Internet Files\Content.Word\IMG_55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9"/>
          <a:stretch/>
        </p:blipFill>
        <p:spPr bwMode="auto">
          <a:xfrm>
            <a:off x="248463" y="2743200"/>
            <a:ext cx="5246471" cy="333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12124" y="298269"/>
            <a:ext cx="4919151" cy="405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20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17" y="919491"/>
            <a:ext cx="50146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* подбор методических </a:t>
            </a:r>
            <a:r>
              <a:rPr lang="ru-RU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рекомендаций по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созданию </a:t>
            </a:r>
            <a:r>
              <a:rPr lang="ru-RU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здоровьесберегающей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</a:rPr>
              <a:t> среды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;</a:t>
            </a:r>
          </a:p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* распространение лучшего опыта семейного воспитания;</a:t>
            </a:r>
          </a:p>
          <a:p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</a:rPr>
              <a:t>* подбор литературы по ЗОЖ.</a:t>
            </a:r>
            <a:endParaRPr lang="ru-RU" b="0" i="1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elios-kids.ru/upload/iblock/a40/a40a00f9e2864f0c09ebad194133b9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560">
            <a:off x="354543" y="2618777"/>
            <a:ext cx="2478328" cy="35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ukazka.ru/img/g/uk11072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860">
            <a:off x="2309898" y="2607158"/>
            <a:ext cx="2368684" cy="35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kazka.ru/img/g/uk4038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846">
            <a:off x="4258553" y="2794647"/>
            <a:ext cx="2588653" cy="35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ale.magazdeshevle.ru/24227-1-large_default/%D0%A4%D0%BE%D1%80%D0%BC%D0%B8%D1%80%D0%BE%D0%B2%D0%B0%D0%BD%D0%B8%D0%B5-%D0%BF%D1%80%D0%B5%D0%B4%D1%81%D1%82%D0%B0%D0%B2%D0%BB%D0%B5%D0%BD%D0%B8%D0%B9-%D0%BE-%D0%B7%D0%B4%D0%BE%D1%80%D0%BE%D0%B2%D0%BE%D0%BC-%D0%BE%D0%B1%D1%80%D0%B0%D0%B7%D0%B5-%D0%B6%D0%B8%D0%B7%D0%BD%D0%B8-%D1%83-%D0%B4%D0%BE%D1%88%D0%BA%D0%BE%D0%BB%D1%8C%D0%BD%D0%B8%D0%BA%D0%BE%D0%B2-%D0%B4%D0%BB%D1%8F-%D1%80%D0%B0%D0%B1%D0%BE%D1%82%D1%8B-%D1%81-%D0%B4%D0%B5%D1%82%D1%8C%D0%BC%D0%B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659">
            <a:off x="6529032" y="2801811"/>
            <a:ext cx="2639140" cy="35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holesale.knigamir.com/upload/product/5c0/5c0f076db2f6ec9c7c696294136b853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151">
            <a:off x="8862067" y="2628625"/>
            <a:ext cx="2408351" cy="35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297" y="671757"/>
            <a:ext cx="8369044" cy="7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Рекомендуемая литература</a:t>
            </a:r>
            <a:endParaRPr lang="ru-RU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5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yslide.ru/documents_4/aa3c47d8cdbcd269016290b72451b752/img7.jpg"/>
          <p:cNvPicPr/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12828" r="13252" b="41206"/>
          <a:stretch/>
        </p:blipFill>
        <p:spPr bwMode="auto">
          <a:xfrm>
            <a:off x="2792434" y="240228"/>
            <a:ext cx="6297769" cy="21669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5" y="2591873"/>
            <a:ext cx="3563154" cy="2550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30" y="3184301"/>
            <a:ext cx="2940944" cy="3213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15" y="2591873"/>
            <a:ext cx="3043975" cy="3174642"/>
          </a:xfrm>
          <a:prstGeom prst="rect">
            <a:avLst/>
          </a:prstGeom>
        </p:spPr>
      </p:pic>
      <p:pic>
        <p:nvPicPr>
          <p:cNvPr id="1026" name="Picture 2" descr="http://skspartak.ru/inc/img/news/2018/vitaminy-dlya-zdorovya-sosud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81" y="322825"/>
            <a:ext cx="2652019" cy="19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iagnoster.ru/wp-content/uploads/2013/03/Vitaminy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5" y="322825"/>
            <a:ext cx="2429813" cy="19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6073" y="488256"/>
            <a:ext cx="8551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>
                <a:solidFill>
                  <a:srgbClr val="FF0000"/>
                </a:solidFill>
              </a:rPr>
              <a:t>Спасибо за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ds03.infourok.ru/uploads/ex/03f8/0005e3df-faeecf3b/img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t="29228" r="24556"/>
          <a:stretch/>
        </p:blipFill>
        <p:spPr bwMode="auto">
          <a:xfrm>
            <a:off x="2962140" y="1532587"/>
            <a:ext cx="5898524" cy="41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4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myshared.ru/17/1177593/slide_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1107583" y="540913"/>
            <a:ext cx="10006885" cy="56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26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01.infourok.ru/images/doc/13/17595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772732"/>
            <a:ext cx="9144000" cy="49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6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ceb/0006758a-d4e0c349/2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08" y="946260"/>
            <a:ext cx="9375820" cy="50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5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yshared.ru/4/173735/slid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1482098" y="772733"/>
            <a:ext cx="8589180" cy="506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5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up/datas/241595/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82" y="1146219"/>
            <a:ext cx="8590207" cy="44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5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3527" y="854529"/>
            <a:ext cx="5155842" cy="45243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Известно, что дошкольный возраст является решающим в формировании фундамента физического и психического здоровья. Ведь именно до 7 лет человек проходит огромный путь развития, не повторяемый на протяжении последующей жизни. Именно в этот период идет интенсивное развитие органов и становление функциональных систем организма, закладываются основные черты личности, формируется характер, отношение к себе и окружающим. Важно на этом этапе сформировать у детей базу знаний и практических навыков здорового образа жизни, осознанную потребность в систематических занятиях физической культурой и спортом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" y="352894"/>
            <a:ext cx="3301552" cy="293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83" y="352894"/>
            <a:ext cx="3241184" cy="293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" y="3515932"/>
            <a:ext cx="3301553" cy="3007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84" y="3515932"/>
            <a:ext cx="3241183" cy="30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1696" y="259871"/>
            <a:ext cx="5490692" cy="2857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Компоненты </a:t>
            </a:r>
            <a:r>
              <a:rPr lang="ru-RU" b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</a:t>
            </a: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-правильное питание;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-рациональная двигательная активность;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-закаливание организма;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-сохранение стабильного психоэмоционального состояния.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90" y="239406"/>
            <a:ext cx="3121249" cy="2857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239406"/>
            <a:ext cx="2730454" cy="2857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3374263"/>
            <a:ext cx="3593205" cy="3148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38" y="3374263"/>
            <a:ext cx="3984001" cy="3148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83" y="3438658"/>
            <a:ext cx="3524518" cy="3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409</TotalTime>
  <Words>100</Words>
  <Application>Microsoft Office PowerPoint</Application>
  <PresentationFormat>Произвольный</PresentationFormat>
  <Paragraphs>25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Сектор</vt:lpstr>
      <vt:lpstr>формирование знаний детей о физической культуре и зож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30</cp:revision>
  <dcterms:created xsi:type="dcterms:W3CDTF">2018-11-18T09:26:04Z</dcterms:created>
  <dcterms:modified xsi:type="dcterms:W3CDTF">2019-10-24T07:39:26Z</dcterms:modified>
</cp:coreProperties>
</file>