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1" r:id="rId3"/>
    <p:sldId id="272" r:id="rId4"/>
    <p:sldId id="273" r:id="rId5"/>
    <p:sldId id="274" r:id="rId6"/>
    <p:sldId id="281" r:id="rId7"/>
    <p:sldId id="275" r:id="rId8"/>
    <p:sldId id="276" r:id="rId9"/>
    <p:sldId id="287" r:id="rId10"/>
    <p:sldId id="259" r:id="rId11"/>
    <p:sldId id="267" r:id="rId12"/>
    <p:sldId id="260" r:id="rId13"/>
    <p:sldId id="270" r:id="rId14"/>
    <p:sldId id="277" r:id="rId15"/>
    <p:sldId id="278" r:id="rId16"/>
    <p:sldId id="283" r:id="rId17"/>
    <p:sldId id="284" r:id="rId18"/>
    <p:sldId id="285" r:id="rId19"/>
    <p:sldId id="291" r:id="rId20"/>
    <p:sldId id="289" r:id="rId21"/>
    <p:sldId id="261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CA69A63-9D2C-4B30-9E8C-9D1654A8600B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FC9E66B-4CDC-4B9A-8800-5DB6DC833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A69A63-9D2C-4B30-9E8C-9D1654A8600B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FC9E66B-4CDC-4B9A-8800-5DB6DC833E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CA69A63-9D2C-4B30-9E8C-9D1654A8600B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FC9E66B-4CDC-4B9A-8800-5DB6DC833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9A63-9D2C-4B30-9E8C-9D1654A8600B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9E66B-4CDC-4B9A-8800-5DB6DC833E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9A63-9D2C-4B30-9E8C-9D1654A8600B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9E66B-4CDC-4B9A-8800-5DB6DC833E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A69A63-9D2C-4B30-9E8C-9D1654A8600B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FC9E66B-4CDC-4B9A-8800-5DB6DC833E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9A63-9D2C-4B30-9E8C-9D1654A8600B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9E66B-4CDC-4B9A-8800-5DB6DC833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A69A63-9D2C-4B30-9E8C-9D1654A8600B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FC9E66B-4CDC-4B9A-8800-5DB6DC833E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A69A63-9D2C-4B30-9E8C-9D1654A8600B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FC9E66B-4CDC-4B9A-8800-5DB6DC833E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9A63-9D2C-4B30-9E8C-9D1654A8600B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9E66B-4CDC-4B9A-8800-5DB6DC833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69A63-9D2C-4B30-9E8C-9D1654A8600B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9E66B-4CDC-4B9A-8800-5DB6DC833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CA69A63-9D2C-4B30-9E8C-9D1654A8600B}" type="datetimeFigureOut">
              <a:rPr lang="ru-RU" smtClean="0"/>
              <a:pPr/>
              <a:t>24.10.2019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FC9E66B-4CDC-4B9A-8800-5DB6DC833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1052736"/>
            <a:ext cx="6172200" cy="1872208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Формирование начальных представлений детей о видах спорта</a:t>
            </a:r>
            <a:endParaRPr lang="ru-RU" sz="36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3717032"/>
            <a:ext cx="6172200" cy="2657890"/>
          </a:xfrm>
        </p:spPr>
        <p:txBody>
          <a:bodyPr>
            <a:normAutofit/>
          </a:bodyPr>
          <a:lstStyle/>
          <a:p>
            <a:pPr algn="ctr"/>
            <a:r>
              <a:rPr lang="ru-RU" sz="3200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Фото- отчет старшей группы №</a:t>
            </a:r>
            <a:r>
              <a:rPr lang="ru-RU" sz="3200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8</a:t>
            </a:r>
          </a:p>
          <a:p>
            <a:pPr algn="ctr"/>
            <a:r>
              <a:rPr lang="ru-RU" sz="3200" b="0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Рыбалтовская</a:t>
            </a:r>
            <a:r>
              <a:rPr lang="ru-RU" sz="3200" b="0" i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Н.Ю.</a:t>
            </a:r>
            <a:endParaRPr lang="ru-RU" sz="3200" b="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/>
          </a:bodyPr>
          <a:lstStyle/>
          <a:p>
            <a:pPr algn="ctr"/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Плавание закаляет и  увеличивает сопротивляемость организма различным заболеваниям</a:t>
            </a:r>
            <a:endParaRPr lang="ru-RU" sz="1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M:\Новая папка (6)\фото к презентации\IMG_1252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867312" y="1985931"/>
            <a:ext cx="5156597" cy="390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634082"/>
          </a:xfrm>
        </p:spPr>
        <p:txBody>
          <a:bodyPr>
            <a:normAutofit/>
          </a:bodyPr>
          <a:lstStyle/>
          <a:p>
            <a:pPr algn="ctr"/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Плавание укрепляет костно-мышечный корсет, нервную систему</a:t>
            </a:r>
            <a:endParaRPr lang="ru-RU" sz="1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M:\Новая папка (6)\фото к презентации\IMG_1254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02363" y="1274101"/>
            <a:ext cx="5028323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</a:bodyPr>
          <a:lstStyle/>
          <a:p>
            <a:pPr algn="ctr"/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Нормализует кровообращение и дыхание</a:t>
            </a:r>
            <a:endParaRPr lang="ru-RU" sz="1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M:\Новая папка (6)\фото к презентации\IMG_1257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000874" y="1175590"/>
            <a:ext cx="4926228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31224" cy="706090"/>
          </a:xfrm>
        </p:spPr>
        <p:txBody>
          <a:bodyPr>
            <a:normAutofit/>
          </a:bodyPr>
          <a:lstStyle/>
          <a:p>
            <a:pPr algn="ctr"/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Популярные командные игры развивают умение побеждать и уступать</a:t>
            </a:r>
            <a:endParaRPr lang="ru-RU" sz="1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M:\Новая папка (6)\фото к презентации\IMG_1247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556792"/>
            <a:ext cx="6498167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\AppData\Local\Microsoft\Windows\Temporary Internet Files\Content.Word\HUXS759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980728"/>
            <a:ext cx="6984776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31224" cy="562074"/>
          </a:xfrm>
        </p:spPr>
        <p:txBody>
          <a:bodyPr>
            <a:normAutofit/>
          </a:bodyPr>
          <a:lstStyle/>
          <a:p>
            <a:pPr algn="ctr"/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Служат профилактикой сколиоза и плоскостопия</a:t>
            </a:r>
            <a:endParaRPr lang="ru-RU" sz="1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M:\Новая папка (6)\фото к презентации\IMG_1209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196752"/>
            <a:ext cx="6498167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/>
          </a:bodyPr>
          <a:lstStyle/>
          <a:p>
            <a:pPr algn="ctr"/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Наращивают мышцы</a:t>
            </a:r>
            <a:endParaRPr lang="ru-RU" sz="1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M:\Новая папка (6)\фото к презентации\IMG_1216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484784"/>
            <a:ext cx="5607051" cy="420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\AppData\Local\Microsoft\Windows\Temporary Internet Files\Content.Word\DNRU336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04664"/>
            <a:ext cx="4824535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Художественная гимнастика. Приобретается пластика и гибкость, грациозная осанка, повышается самооценка, исключается появление плоскостопия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800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M:\Новая папка (6)\фото к презентации\IMG_126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124744"/>
            <a:ext cx="6768752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136904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Оттачивается координация и чёткость движений, девочки становятся более музыкальными и артистичными, свободными и раскрепощенными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M:\Новая папка (6)\фото к презентации\IMG_126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484784"/>
            <a:ext cx="6480719" cy="43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706090"/>
          </a:xfrm>
        </p:spPr>
        <p:txBody>
          <a:bodyPr/>
          <a:lstStyle/>
          <a:p>
            <a:pPr algn="ctr"/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Лыжи - отличный вариант для закаливания</a:t>
            </a:r>
            <a:endParaRPr lang="ru-RU" sz="1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M:\Новая папка (6)\фото к презентации\IMG_122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04091" y="1848237"/>
            <a:ext cx="4465167" cy="330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M:\Новая папка (6)\фото к презентации\IMG_123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19636" y="1809157"/>
            <a:ext cx="4465167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634082"/>
          </a:xfrm>
        </p:spPr>
        <p:txBody>
          <a:bodyPr>
            <a:normAutofit/>
          </a:bodyPr>
          <a:lstStyle/>
          <a:p>
            <a:pPr algn="ctr"/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Приобретение самостоятельности, выносливости, организованности</a:t>
            </a:r>
            <a:endParaRPr lang="ru-RU" sz="1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M:\Новая папка (6)\фото к презентации\IMG_122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372335" y="1772236"/>
            <a:ext cx="4399330" cy="3313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Элементы легкой атлетики. Упражнения в прыжках укрепляют костно-мышечный аппарат ног, туловища, тренируют глазомер, координацию движений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M:\Новая папка (6)\фото к презентации\IMG_126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060848"/>
            <a:ext cx="5940425" cy="445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706090"/>
          </a:xfrm>
        </p:spPr>
        <p:txBody>
          <a:bodyPr>
            <a:normAutofit/>
          </a:bodyPr>
          <a:lstStyle/>
          <a:p>
            <a:pPr algn="ctr"/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Игра в городки тренирует глазомер, координацию движений</a:t>
            </a:r>
            <a:r>
              <a:rPr lang="ru-RU" sz="1800" dirty="0" smtClean="0">
                <a:solidFill>
                  <a:srgbClr val="7030A0"/>
                </a:solidFill>
              </a:rPr>
              <a:t/>
            </a:r>
            <a:br>
              <a:rPr lang="ru-RU" sz="1800" dirty="0" smtClean="0">
                <a:solidFill>
                  <a:srgbClr val="7030A0"/>
                </a:solidFill>
              </a:rPr>
            </a:br>
            <a:endParaRPr lang="ru-RU" sz="1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M:\Новая папка (6)\фото к презентации\IMG_127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200456"/>
            <a:ext cx="6552727" cy="4676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User\AppData\Local\Microsoft\Windows\Temporary Internet Files\Content.Word\IMG_120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708920"/>
            <a:ext cx="3762301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User\AppData\Local\Microsoft\Windows\Temporary Internet Files\Content.Word\IMG_12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708920"/>
            <a:ext cx="3816423" cy="3020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www.playcast.ru/uploads/2015/10/12/1542942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16632"/>
            <a:ext cx="3672408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490066"/>
          </a:xfrm>
        </p:spPr>
        <p:txBody>
          <a:bodyPr>
            <a:normAutofit/>
          </a:bodyPr>
          <a:lstStyle/>
          <a:p>
            <a:pPr algn="ctr"/>
            <a:r>
              <a:rPr lang="ru-RU" sz="1800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Проведение спортивных игр-забав  привлекает детей к спорту</a:t>
            </a:r>
            <a:endParaRPr lang="ru-RU" sz="1800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User\AppData\Local\Microsoft\Windows\Temporary Internet Files\Content.Word\IMG_132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200456"/>
            <a:ext cx="7704855" cy="445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User\AppData\Local\Microsoft\Windows\Temporary Internet Files\Content.Word\IMG_13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1" y="620688"/>
            <a:ext cx="7776864" cy="5036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\AppData\Local\Microsoft\Windows\Temporary Internet Files\Content.Word\IMG_016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996952"/>
            <a:ext cx="410445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AppData\Local\Microsoft\Windows\Temporary Internet Files\Content.Word\IMG_017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60648"/>
            <a:ext cx="39604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922114"/>
          </a:xfrm>
        </p:spPr>
        <p:txBody>
          <a:bodyPr>
            <a:normAutofit/>
          </a:bodyPr>
          <a:lstStyle/>
          <a:p>
            <a:pPr algn="ctr"/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Приучать ребенка к спорту нужно с детства. Движение – это основное проявление жизни и  средство гармоничного развития личности</a:t>
            </a:r>
            <a:endParaRPr lang="ru-RU" sz="1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AppData\Local\Microsoft\Windows\Temporary Internet Files\Content.Word\EKZU791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00"/>
            <a:ext cx="3396583" cy="19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AppData\Local\Microsoft\Windows\Temporary Internet Files\Content.Word\IMG_121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556792"/>
            <a:ext cx="349224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AppData\Local\Microsoft\Windows\Temporary Internet Files\Content.Word\IMG_015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3933056"/>
            <a:ext cx="3834309" cy="27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2938338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222</TotalTime>
  <Words>137</Words>
  <Application>Microsoft Office PowerPoint</Application>
  <PresentationFormat>Экран (4:3)</PresentationFormat>
  <Paragraphs>18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Эркер</vt:lpstr>
      <vt:lpstr>Формирование начальных представлений детей о видах спорта</vt:lpstr>
      <vt:lpstr>Плавание закаляет и  увеличивает сопротивляемость организма различным заболеваниям</vt:lpstr>
      <vt:lpstr>Плавание укрепляет костно-мышечный корсет, нервную систему</vt:lpstr>
      <vt:lpstr>Нормализует кровообращение и дыхание</vt:lpstr>
      <vt:lpstr>Популярные командные игры развивают умение побеждать и уступать</vt:lpstr>
      <vt:lpstr>Презентация PowerPoint</vt:lpstr>
      <vt:lpstr>Служат профилактикой сколиоза и плоскостопия</vt:lpstr>
      <vt:lpstr>Наращивают мышцы</vt:lpstr>
      <vt:lpstr>Презентация PowerPoint</vt:lpstr>
      <vt:lpstr>Художественная гимнастика. Приобретается пластика и гибкость, грациозная осанка, повышается самооценка, исключается появление плоскостопия  </vt:lpstr>
      <vt:lpstr>      Оттачивается координация и чёткость движений, девочки становятся более музыкальными и артистичными, свободными и раскрепощенными  </vt:lpstr>
      <vt:lpstr>Лыжи - отличный вариант для закаливания</vt:lpstr>
      <vt:lpstr>Приобретение самостоятельности, выносливости, организованности</vt:lpstr>
      <vt:lpstr>Элементы легкой атлетики. Упражнения в прыжках укрепляют костно-мышечный аппарат ног, туловища, тренируют глазомер, координацию движений.</vt:lpstr>
      <vt:lpstr>Игра в городки тренирует глазомер, координацию движений </vt:lpstr>
      <vt:lpstr>Презентация PowerPoint</vt:lpstr>
      <vt:lpstr>Проведение спортивных игр-забав  привлекает детей к спорту</vt:lpstr>
      <vt:lpstr>Презентация PowerPoint</vt:lpstr>
      <vt:lpstr>Презентация PowerPoint</vt:lpstr>
      <vt:lpstr>Приучать ребенка к спорту нужно с детства. Движение – это основное проявление жизни и  средство гармоничного развития личности</vt:lpstr>
      <vt:lpstr>Спасибо за внимание!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Lenovo</cp:lastModifiedBy>
  <cp:revision>24</cp:revision>
  <dcterms:created xsi:type="dcterms:W3CDTF">2018-01-15T14:00:05Z</dcterms:created>
  <dcterms:modified xsi:type="dcterms:W3CDTF">2019-10-24T07:45:10Z</dcterms:modified>
</cp:coreProperties>
</file>