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1" autoAdjust="0"/>
    <p:restoredTop sz="86460" autoAdjust="0"/>
  </p:normalViewPr>
  <p:slideViewPr>
    <p:cSldViewPr>
      <p:cViewPr varScale="1">
        <p:scale>
          <a:sx n="58" d="100"/>
          <a:sy n="58" d="100"/>
        </p:scale>
        <p:origin x="-6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19288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Особенности формирования речевого творчества дошкольников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11430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Выполнила: </a:t>
            </a:r>
            <a:r>
              <a:rPr lang="ru-RU" sz="2000" dirty="0" err="1" smtClean="0">
                <a:solidFill>
                  <a:schemeClr val="tx1"/>
                </a:solidFill>
              </a:rPr>
              <a:t>МинихТ.В</a:t>
            </a:r>
            <a:r>
              <a:rPr lang="ru-RU" sz="2000" dirty="0" smtClean="0">
                <a:solidFill>
                  <a:schemeClr val="tx1"/>
                </a:solidFill>
              </a:rPr>
              <a:t>., </a:t>
            </a:r>
            <a:r>
              <a:rPr lang="ru-RU" sz="2000" dirty="0" err="1" smtClean="0">
                <a:solidFill>
                  <a:schemeClr val="tx1"/>
                </a:solidFill>
              </a:rPr>
              <a:t>Маргарян</a:t>
            </a:r>
            <a:r>
              <a:rPr lang="ru-RU" sz="2000" dirty="0" smtClean="0">
                <a:solidFill>
                  <a:schemeClr val="tx1"/>
                </a:solidFill>
              </a:rPr>
              <a:t> Т.Н. Воспитатели </a:t>
            </a:r>
            <a:r>
              <a:rPr lang="ru-RU" sz="2000" dirty="0" smtClean="0">
                <a:solidFill>
                  <a:schemeClr val="tx1"/>
                </a:solidFill>
              </a:rPr>
              <a:t>старшей группы №10 Д/О №8 Школы №1568 имени Пабло Неруды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65008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Проблема развития речевого творчества в системе образования подрастающего поколения в настоящее время все шире привлекает внимание педагогов.</a:t>
            </a:r>
          </a:p>
          <a:p>
            <a:r>
              <a:rPr lang="ru-RU" dirty="0" smtClean="0"/>
              <a:t>ФГОС ДО указывает на необходимость включения в содержание образовательной области </a:t>
            </a:r>
            <a:r>
              <a:rPr lang="ru-RU" i="1" dirty="0" smtClean="0"/>
              <a:t>«</a:t>
            </a:r>
            <a:r>
              <a:rPr lang="ru-RU" dirty="0" smtClean="0"/>
              <a:t>Речевое развитие» </a:t>
            </a:r>
            <a:r>
              <a:rPr lang="ru-RU" dirty="0" err="1" smtClean="0"/>
              <a:t>развитие</a:t>
            </a:r>
            <a:r>
              <a:rPr lang="ru-RU" dirty="0" smtClean="0"/>
              <a:t> речевого творчества дошкольников.</a:t>
            </a:r>
            <a:endParaRPr lang="ru-RU" dirty="0"/>
          </a:p>
        </p:txBody>
      </p:sp>
      <p:pic>
        <p:nvPicPr>
          <p:cNvPr id="1026" name="Picture 2" descr="C:\Users\Tatyana\Pictures\дет сад\kartinkadlyagk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143380"/>
            <a:ext cx="6891528" cy="233495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428605"/>
            <a:ext cx="83582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Радость словотворчества – самая доступная для ребенка интеллектуальная одухотворенность </a:t>
            </a:r>
          </a:p>
          <a:p>
            <a:r>
              <a:rPr lang="ru-RU" sz="2400" dirty="0" smtClean="0"/>
              <a:t>В. Сухомлинский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28343"/>
            <a:ext cx="79296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Словесное творчество </a:t>
            </a:r>
            <a:r>
              <a:rPr lang="ru-RU" dirty="0" smtClean="0"/>
              <a:t>- часть общего развития творческих способностей дошкольников в разных видах художественной деятельности:</a:t>
            </a:r>
          </a:p>
          <a:p>
            <a:r>
              <a:rPr lang="ru-RU" dirty="0" smtClean="0"/>
              <a:t>- в основе его формирования лежит восприятие произведений художественной литературы, устного народного творчества в единстве содержания и художественной формы;</a:t>
            </a:r>
          </a:p>
          <a:p>
            <a:pPr>
              <a:buFontTx/>
              <a:buChar char="-"/>
            </a:pPr>
            <a:r>
              <a:rPr lang="ru-RU" dirty="0" smtClean="0"/>
              <a:t>ознакомление с разными жанрами литературных произведений, их специфическими особенностями, понимание которых усугубляется в изобразительной и театральной деятельности. Что способствует развитию творческого воображения.</a:t>
            </a:r>
          </a:p>
          <a:p>
            <a:pPr>
              <a:buFontTx/>
              <a:buChar char="-"/>
            </a:pPr>
            <a:r>
              <a:rPr lang="ru-RU" dirty="0" smtClean="0"/>
              <a:t>В дошкольном возрасте творчество проявляется в различных видах художественной деятельности (изобразительной, музыкальной, двигательной, игровой и речевой).</a:t>
            </a:r>
            <a:endParaRPr lang="ru-RU" dirty="0"/>
          </a:p>
        </p:txBody>
      </p:sp>
      <p:pic>
        <p:nvPicPr>
          <p:cNvPr id="4098" name="Picture 2" descr="C:\Users\Tatyana\Pictures\дет сад\новый год театр 199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929198"/>
            <a:ext cx="2072640" cy="1554480"/>
          </a:xfrm>
          <a:prstGeom prst="rect">
            <a:avLst/>
          </a:prstGeom>
          <a:noFill/>
        </p:spPr>
      </p:pic>
      <p:pic>
        <p:nvPicPr>
          <p:cNvPr id="4099" name="Picture 3" descr="C:\Users\Tatyana\Pictures\дет сад\новый год театр 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714884"/>
            <a:ext cx="1554480" cy="1929764"/>
          </a:xfrm>
          <a:prstGeom prst="rect">
            <a:avLst/>
          </a:prstGeom>
          <a:noFill/>
        </p:spPr>
      </p:pic>
      <p:pic>
        <p:nvPicPr>
          <p:cNvPr id="4100" name="Picture 4" descr="C:\Users\Tatyana\Pictures\дет сад\новый год театр 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370832"/>
            <a:ext cx="1865376" cy="2272878"/>
          </a:xfrm>
          <a:prstGeom prst="rect">
            <a:avLst/>
          </a:prstGeom>
          <a:noFill/>
        </p:spPr>
      </p:pic>
      <p:pic>
        <p:nvPicPr>
          <p:cNvPr id="4101" name="Picture 5" descr="C:\Users\Tatyana\Pictures\дет сад\новый год театр 1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714884"/>
            <a:ext cx="2487168" cy="1865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1439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своей работе мы используем:</a:t>
            </a:r>
          </a:p>
          <a:p>
            <a:r>
              <a:rPr lang="ru-RU" dirty="0" smtClean="0"/>
              <a:t>Организация </a:t>
            </a:r>
            <a:r>
              <a:rPr lang="ru-RU" b="1" dirty="0" smtClean="0"/>
              <a:t>непосредственно-образовательной деятельности </a:t>
            </a:r>
            <a:r>
              <a:rPr lang="ru-RU" dirty="0" smtClean="0"/>
              <a:t>по темам: «Придумывает сказку», «Труд писателя и поэта», «День поэзии», «Может быть у сказки другой конец?»;</a:t>
            </a:r>
          </a:p>
          <a:p>
            <a:r>
              <a:rPr lang="ru-RU" b="1" dirty="0" smtClean="0"/>
              <a:t>Театрализованные игры</a:t>
            </a:r>
            <a:r>
              <a:rPr lang="ru-RU" dirty="0" smtClean="0"/>
              <a:t>: «Придумай загадку», «Оживи картинку», «Как звучит сказка».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Tatyana\Pictures\дет сад\h-10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500570"/>
            <a:ext cx="2163128" cy="1623060"/>
          </a:xfrm>
          <a:prstGeom prst="rect">
            <a:avLst/>
          </a:prstGeom>
          <a:noFill/>
        </p:spPr>
      </p:pic>
      <p:pic>
        <p:nvPicPr>
          <p:cNvPr id="1027" name="Picture 3" descr="C:\Users\Tatyana\Pictures\дет сад\h-10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3786190"/>
            <a:ext cx="1518285" cy="1828800"/>
          </a:xfrm>
          <a:prstGeom prst="rect">
            <a:avLst/>
          </a:prstGeom>
          <a:noFill/>
        </p:spPr>
      </p:pic>
      <p:pic>
        <p:nvPicPr>
          <p:cNvPr id="1030" name="Picture 6" descr="C:\Users\Tatyana\Pictures\дет сад\новый год театр 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357694"/>
            <a:ext cx="2600960" cy="1593530"/>
          </a:xfrm>
          <a:prstGeom prst="rect">
            <a:avLst/>
          </a:prstGeom>
          <a:noFill/>
        </p:spPr>
      </p:pic>
      <p:pic>
        <p:nvPicPr>
          <p:cNvPr id="1028" name="Picture 4" descr="C:\Users\Tatyana\Pictures\дет сад\h-65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5566981"/>
            <a:ext cx="2468880" cy="12910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928802"/>
            <a:ext cx="8215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Участие в конкурсах детского творчества</a:t>
            </a:r>
            <a:r>
              <a:rPr lang="ru-RU" dirty="0" smtClean="0"/>
              <a:t>: «По  страницам русских народных сказок»; конкурс чтецов С. Михалкова </a:t>
            </a:r>
          </a:p>
          <a:p>
            <a:r>
              <a:rPr lang="ru-RU" b="1" dirty="0" smtClean="0"/>
              <a:t> Активное использование в образовательном процессе </a:t>
            </a:r>
            <a:r>
              <a:rPr lang="ru-RU" dirty="0" smtClean="0"/>
              <a:t>произведений русского народного творчества и фольклора: скороговорок, </a:t>
            </a:r>
            <a:r>
              <a:rPr lang="ru-RU" dirty="0" err="1" smtClean="0"/>
              <a:t>потешек</a:t>
            </a:r>
            <a:r>
              <a:rPr lang="ru-RU" dirty="0" smtClean="0"/>
              <a:t>, пословиц, поговорок, и т. д. ;</a:t>
            </a:r>
          </a:p>
          <a:p>
            <a:r>
              <a:rPr lang="ru-RU" b="1" dirty="0" smtClean="0"/>
              <a:t>Различные утренники и досуги </a:t>
            </a:r>
            <a:r>
              <a:rPr lang="ru-RU" dirty="0" smtClean="0"/>
              <a:t>где дети активно демонстрируют свои навыки и умения в речевом творчестве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Представление проектов</a:t>
            </a:r>
            <a:r>
              <a:rPr lang="ru-RU" dirty="0" smtClean="0"/>
              <a:t>. Где дети самостоятельно используя монолог, рассказывают о своей работе над проектом.</a:t>
            </a:r>
            <a:endParaRPr lang="ru-RU" dirty="0"/>
          </a:p>
        </p:txBody>
      </p:sp>
      <p:pic>
        <p:nvPicPr>
          <p:cNvPr id="1029" name="Picture 5" descr="C:\Users\Tatyana\Pictures\дет сад\i-124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5214950"/>
            <a:ext cx="2514600" cy="16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792961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средствах и методах обучения и воспитания образовательного процесса мы применяем: </a:t>
            </a:r>
          </a:p>
          <a:p>
            <a:r>
              <a:rPr lang="ru-RU" sz="1600" dirty="0" smtClean="0"/>
              <a:t>1. Обогащение предметно-развивающей среды иллюстрациями и сюжетными картинками;</a:t>
            </a:r>
          </a:p>
          <a:p>
            <a:r>
              <a:rPr lang="ru-RU" sz="1600" dirty="0" smtClean="0"/>
              <a:t>2. Имеем подборку художественного слова, физ. минуток, динамических пауз, загадок;</a:t>
            </a:r>
          </a:p>
          <a:p>
            <a:r>
              <a:rPr lang="ru-RU" sz="1600" dirty="0" smtClean="0"/>
              <a:t>3. Имеем уголок ряженья для переодевания детей, для самовыражения пения, плясок, театрализованных игр;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428869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4. Составляем кроссворды и ребусы по мотивам сказок и детских рассказов;</a:t>
            </a:r>
          </a:p>
          <a:p>
            <a:r>
              <a:rPr lang="ru-RU" sz="1600" dirty="0" smtClean="0"/>
              <a:t> 5.Выстраиваем образовательную деятельность на основе индивидуального речевого развития каждого ребенка.(используем рекомендации логопеда)</a:t>
            </a:r>
          </a:p>
          <a:p>
            <a:r>
              <a:rPr lang="ru-RU" sz="1600" dirty="0" smtClean="0"/>
              <a:t>6. Используем Речевые игры и упражнения, направленные на совершенствование дикции детей.</a:t>
            </a:r>
          </a:p>
          <a:p>
            <a:r>
              <a:rPr lang="ru-RU" sz="1600" dirty="0" smtClean="0"/>
              <a:t>7</a:t>
            </a:r>
            <a:r>
              <a:rPr lang="ru-RU" sz="1600" dirty="0" smtClean="0"/>
              <a:t>. Проводим </a:t>
            </a:r>
            <a:r>
              <a:rPr lang="ru-RU" sz="1600" dirty="0" smtClean="0"/>
              <a:t>беседы о прочитанном, толкование поэтического словаря.</a:t>
            </a:r>
          </a:p>
          <a:p>
            <a:r>
              <a:rPr lang="ru-RU" sz="1600" dirty="0" smtClean="0"/>
              <a:t>8.  Игры: предлагаем детям проиллюстрировать ту или иную пословицу, поговорку, сказку. Умение передать художественный образ в рисунке, расширял возможность его выражения в слове,</a:t>
            </a:r>
            <a:endParaRPr lang="ru-RU" sz="1600" dirty="0"/>
          </a:p>
        </p:txBody>
      </p:sp>
      <p:pic>
        <p:nvPicPr>
          <p:cNvPr id="2051" name="Picture 3" descr="C:\Users\Tatyana\Pictures\дет сад\i-10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4572008"/>
            <a:ext cx="1543050" cy="2057400"/>
          </a:xfrm>
          <a:prstGeom prst="rect">
            <a:avLst/>
          </a:prstGeom>
          <a:noFill/>
        </p:spPr>
      </p:pic>
      <p:pic>
        <p:nvPicPr>
          <p:cNvPr id="2052" name="Picture 4" descr="C:\Users\Tatyana\Pictures\дет сад\i-109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929198"/>
            <a:ext cx="2457450" cy="1687449"/>
          </a:xfrm>
          <a:prstGeom prst="rect">
            <a:avLst/>
          </a:prstGeom>
          <a:noFill/>
        </p:spPr>
      </p:pic>
      <p:pic>
        <p:nvPicPr>
          <p:cNvPr id="2053" name="Picture 5" descr="C:\Users\Tatyana\Pictures\дет сад\i-10234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72050"/>
            <a:ext cx="1585913" cy="1785950"/>
          </a:xfrm>
          <a:prstGeom prst="rect">
            <a:avLst/>
          </a:prstGeom>
          <a:noFill/>
        </p:spPr>
      </p:pic>
      <p:pic>
        <p:nvPicPr>
          <p:cNvPr id="2050" name="Picture 2" descr="C:\Users\Tatyana\Pictures\дет сад\i-124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000636"/>
            <a:ext cx="2686048" cy="1649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59300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Сотрудничество с родителями.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 descr="C:\Users\Tatyana\Pictures\дет сад\kartinkadlyagk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719256"/>
            <a:ext cx="6312408" cy="21387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857232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Консультация для </a:t>
            </a:r>
            <a:r>
              <a:rPr lang="ru-RU" dirty="0" smtClean="0"/>
              <a:t>родителей – папки передвижки:</a:t>
            </a:r>
            <a:r>
              <a:rPr lang="ru-RU" dirty="0" smtClean="0"/>
              <a:t> «Помогите ребенку овладеть родным языком», «Игры в рифму</a:t>
            </a:r>
            <a:r>
              <a:rPr lang="ru-RU" dirty="0" smtClean="0"/>
              <a:t>», «Говорим правильно –советы логопеда»,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Рекомендуем </a:t>
            </a:r>
            <a:r>
              <a:rPr lang="ru-RU" dirty="0" smtClean="0"/>
              <a:t>родителям совместное посещение театра и детской библиотеки.</a:t>
            </a:r>
          </a:p>
          <a:p>
            <a:endParaRPr lang="ru-RU" dirty="0" smtClean="0"/>
          </a:p>
          <a:p>
            <a:r>
              <a:rPr lang="ru-RU" dirty="0" smtClean="0"/>
              <a:t>Домашние чтение книг, пение колыбельных ребёнку на ночь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Для родителей имеется уголок информации от логопеда, с рекомендациями, гимнастикой, играми.</a:t>
            </a:r>
          </a:p>
          <a:p>
            <a:endParaRPr lang="ru-RU" dirty="0" smtClean="0"/>
          </a:p>
          <a:p>
            <a:r>
              <a:rPr lang="ru-RU" dirty="0" smtClean="0"/>
              <a:t>Проводим индивидуальные консультации для родителей по интересующим их вопросам, связанных с развитием речи ребёнка.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</TotalTime>
  <Words>185</Words>
  <PresentationFormat>Экран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Особенности формирования речевого творчества дошкольников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формирования речевого творчества дошкольников</dc:title>
  <dc:creator>Tatyana</dc:creator>
  <cp:lastModifiedBy>Tatyana</cp:lastModifiedBy>
  <cp:revision>15</cp:revision>
  <dcterms:created xsi:type="dcterms:W3CDTF">2018-03-24T15:34:46Z</dcterms:created>
  <dcterms:modified xsi:type="dcterms:W3CDTF">2018-03-25T08:25:32Z</dcterms:modified>
</cp:coreProperties>
</file>