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4" r:id="rId13"/>
    <p:sldId id="276" r:id="rId14"/>
    <p:sldId id="277" r:id="rId1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7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CA42-8B3C-48AB-B995-5A911A123B2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F005-225C-45FD-A66D-A9D77F49613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57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CA42-8B3C-48AB-B995-5A911A123B2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F005-225C-45FD-A66D-A9D77F496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0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CA42-8B3C-48AB-B995-5A911A123B2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F005-225C-45FD-A66D-A9D77F496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9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CA42-8B3C-48AB-B995-5A911A123B2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F005-225C-45FD-A66D-A9D77F496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9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CA42-8B3C-48AB-B995-5A911A123B2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F005-225C-45FD-A66D-A9D77F49613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8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CA42-8B3C-48AB-B995-5A911A123B2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F005-225C-45FD-A66D-A9D77F496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CA42-8B3C-48AB-B995-5A911A123B2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F005-225C-45FD-A66D-A9D77F496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7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CA42-8B3C-48AB-B995-5A911A123B2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F005-225C-45FD-A66D-A9D77F496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6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CA42-8B3C-48AB-B995-5A911A123B2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F005-225C-45FD-A66D-A9D77F496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FD3CA42-8B3C-48AB-B995-5A911A123B2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21F005-225C-45FD-A66D-A9D77F496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7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CA42-8B3C-48AB-B995-5A911A123B2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F005-225C-45FD-A66D-A9D77F496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D3CA42-8B3C-48AB-B995-5A911A123B23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21F005-225C-45FD-A66D-A9D77F49613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76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60" y="260648"/>
            <a:ext cx="9217024" cy="6858000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sz="5400" dirty="0" smtClean="0"/>
              <a:t>Проектная деятельность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         «Профессия –Учитель»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2800" dirty="0" smtClean="0"/>
              <a:t>                                                           Подготовила: Воспитатель 4 гр.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               Титова О.М.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35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846021/v846021061/1eb0a4/73F-1-UL_x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24" y="260648"/>
            <a:ext cx="501805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.userapi.com/c849432/v849432224/172ac1/0siBW0Ggl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59244"/>
            <a:ext cx="5555868" cy="32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854224/v854224628/25592/HTeG0RrdM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83963"/>
            <a:ext cx="4896544" cy="31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.userapi.com/c852032/v852032224/f7feb/MNNjkDJ9G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88" y="2348880"/>
            <a:ext cx="3540392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856036/v856036224/2c46b/ctM9A76OHi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1" y="908720"/>
            <a:ext cx="4289133" cy="321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.userapi.com/c852032/v852032224/f7ff4/Cl-V6uTc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49" y="2924944"/>
            <a:ext cx="4235963" cy="317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525963"/>
          </a:xfrm>
        </p:spPr>
        <p:txBody>
          <a:bodyPr/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Родители 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и дети убедились в том, насколько актуальна подготовка к школе. Проект заинтересовал детей и взрослых, сплотил родителей и детей в воспитании будущих учеников. Знания полученные во время проекта, помогли повысить значимость образовательного воспитания детей.</a:t>
            </a:r>
            <a:endParaRPr lang="ru-RU" sz="1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Все этапы проекта прошли через разные виды деятельности, использовался развивающий, интегрированный подход к каждому ребёнку.</a:t>
            </a:r>
            <a:endParaRPr lang="ru-RU" sz="1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5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0" y="-3136"/>
            <a:ext cx="9148181" cy="6861136"/>
          </a:xfrm>
        </p:spPr>
      </p:pic>
    </p:spTree>
    <p:extLst>
      <p:ext uri="{BB962C8B-B14F-4D97-AF65-F5344CB8AC3E}">
        <p14:creationId xmlns:p14="http://schemas.microsoft.com/office/powerpoint/2010/main" val="20521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1450757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525963"/>
          </a:xfrm>
        </p:spPr>
        <p:txBody>
          <a:bodyPr>
            <a:normAutofit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Times New Roman"/>
              </a:rPr>
              <a:t>ети 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мало знают о профессии учитель, хотя это одна из самых значимых и важных профессий в наше время. К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Times New Roman"/>
              </a:rPr>
              <a:t>семи  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годам половина детей  психологически не готовы к началу школьного обучения. У детей старшего дошкольного возраста перед поступлением в школу появляются страхи,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Times New Roman"/>
              </a:rPr>
              <a:t>тревога, неуверенность.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Arial"/>
                <a:ea typeface="Times New Roman"/>
              </a:rPr>
              <a:t>Для профилактики тревожности важно заранее готовить детей к подобным событиям, обсуждать с ними возможные затруднения, обучать конструктивным способам решения возникающих проблем.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6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525963"/>
          </a:xfrm>
        </p:spPr>
        <p:txBody>
          <a:bodyPr/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1) Изучить профессию 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учителя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;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) </a:t>
            </a:r>
            <a:r>
              <a:rPr lang="ru-RU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повысить интерес к школе и сформировать у детей дошкольного возраста положительное отношение к предстоящему обучению, </a:t>
            </a:r>
            <a:endParaRPr lang="ru-RU" dirty="0" smtClean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3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)подготовить </a:t>
            </a:r>
            <a:r>
              <a:rPr lang="ru-RU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к принятию новой 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социальной позиции </a:t>
            </a:r>
            <a:r>
              <a:rPr lang="ru-RU" i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«школьника»</a:t>
            </a:r>
            <a:r>
              <a:rPr lang="ru-RU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, </a:t>
            </a:r>
            <a:endParaRPr lang="ru-RU" dirty="0" smtClean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4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)повысить </a:t>
            </a:r>
            <a:r>
              <a:rPr lang="ru-RU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грамотность и компетенцию родителей по вопросу подготовки детей к школе.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466" y="2132856"/>
            <a:ext cx="9144000" cy="4525963"/>
          </a:xfrm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Образовательные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: 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Times New Roman"/>
              </a:rPr>
              <a:t>                           - закреплять 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знания детей о разнообразии 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Times New Roman"/>
              </a:rPr>
              <a:t>профессий;</a:t>
            </a:r>
          </a:p>
          <a:p>
            <a:pPr indent="0"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Times New Roman"/>
              </a:rPr>
              <a:t>                           - 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активизировать словарь дошкольников; </a:t>
            </a:r>
            <a:endParaRPr lang="ru-RU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Times New Roman"/>
              </a:rPr>
              <a:t>                            - формирование 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эмоциональной заинтересованности в практической деятельности </a:t>
            </a:r>
            <a:r>
              <a:rPr lang="ru-RU" i="1" dirty="0">
                <a:solidFill>
                  <a:srgbClr val="002060"/>
                </a:solidFill>
                <a:latin typeface="Arial"/>
                <a:ea typeface="Times New Roman"/>
              </a:rPr>
              <a:t>(игровой и трудовой)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</a:rPr>
              <a:t>.</a:t>
            </a:r>
            <a:endParaRPr lang="ru-RU" sz="2000" dirty="0">
              <a:latin typeface="Times New Roman"/>
              <a:ea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7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525963"/>
          </a:xfrm>
        </p:spPr>
        <p:txBody>
          <a:bodyPr/>
          <a:lstStyle/>
          <a:p>
            <a:pPr lvl="0" indent="0">
              <a:buNone/>
            </a:pPr>
            <a:r>
              <a:rPr lang="ru-RU" sz="28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Воспитывающие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: </a:t>
            </a: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ea typeface="Times New Roman"/>
            </a:endParaRPr>
          </a:p>
          <a:p>
            <a:pPr lvl="0" indent="0">
              <a:buNone/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                        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</a:rPr>
              <a:t>формировать 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</a:rPr>
              <a:t>навыки сотрудничества, взаимопонимания, доброжелательности, самостоятельности.</a:t>
            </a:r>
            <a:endParaRPr lang="ru-RU" sz="2800" dirty="0">
              <a:solidFill>
                <a:prstClr val="white">
                  <a:lumMod val="50000"/>
                  <a:lumOff val="50000"/>
                </a:prstClr>
              </a:solidFill>
              <a:latin typeface="Times New Roman"/>
              <a:ea typeface="Times New Roman"/>
            </a:endParaRPr>
          </a:p>
          <a:p>
            <a:pPr lvl="0" indent="0">
              <a:buNone/>
            </a:pPr>
            <a:r>
              <a:rPr lang="ru-RU" sz="28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Коррекционное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: </a:t>
            </a: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ea typeface="Times New Roman"/>
            </a:endParaRPr>
          </a:p>
          <a:p>
            <a:pPr lvl="0" indent="0">
              <a:buNone/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                         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- 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</a:rPr>
              <a:t>р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</a:rPr>
              <a:t>азвивать 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</a:rPr>
              <a:t>внимание, мышление, память, восприятие.</a:t>
            </a:r>
            <a:endParaRPr lang="ru-RU" sz="2800" dirty="0">
              <a:solidFill>
                <a:prstClr val="white">
                  <a:lumMod val="50000"/>
                  <a:lumOff val="50000"/>
                </a:prstClr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1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/>
          </a:bodyPr>
          <a:lstStyle/>
          <a:p>
            <a:pPr lvl="0" indent="228600"/>
            <a:r>
              <a:rPr lang="ru-RU" sz="28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Развивающие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: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</a:rPr>
              <a:t> -развивать 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</a:rPr>
              <a:t>представления о профессии учителя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</a:rPr>
              <a:t>;</a:t>
            </a:r>
          </a:p>
          <a:p>
            <a:pPr lvl="0" indent="0">
              <a:buNone/>
            </a:pP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</a:rPr>
              <a:t>                            -способствовать 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</a:rPr>
              <a:t>в игре развитию взаимопонимания со сверстниками; снятию мышечного и эмоционального напряжения; </a:t>
            </a:r>
            <a:endParaRPr lang="ru-RU" sz="2800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 lvl="0" indent="0">
              <a:buNone/>
            </a:pP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</a:rPr>
              <a:t>                             -способствовать 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</a:rPr>
              <a:t>сплочению детской группы; </a:t>
            </a:r>
            <a:endParaRPr lang="ru-RU" sz="2800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 lvl="0" indent="0">
              <a:buNone/>
            </a:pP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</a:rPr>
              <a:t>                             -развивать 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</a:rPr>
              <a:t>познавательные процессы; </a:t>
            </a:r>
            <a:endParaRPr lang="ru-RU" sz="2800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 lvl="0" indent="0">
              <a:buNone/>
            </a:pP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Times New Roman"/>
              </a:rPr>
              <a:t>                             -сформировать 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Times New Roman"/>
              </a:rPr>
              <a:t>познавательный интерес к людям, работающим в школе.</a:t>
            </a:r>
            <a:endParaRPr lang="ru-RU" sz="2000" dirty="0">
              <a:solidFill>
                <a:prstClr val="white">
                  <a:lumMod val="50000"/>
                  <a:lumOff val="50000"/>
                </a:prstClr>
              </a:solidFill>
              <a:latin typeface="Times New Roman"/>
              <a:ea typeface="Times New Roman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405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u="sng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Сроки реализации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: 1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месяц.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u="sng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Участники проекта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: дети подготовительной к школе группы (6-7 лет), воспитатели, родители воспитанников.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u="sng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Этапы реализации проекта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: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1 этап — подготовительный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2 этап — реализация проекта.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3 этап </a:t>
            </a:r>
            <a:r>
              <a:rPr lang="en-US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– </a:t>
            </a:r>
            <a:r>
              <a:rPr lang="ru-RU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заключительный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2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</a:t>
            </a:r>
            <a:br>
              <a:rPr lang="ru-RU" dirty="0" smtClean="0"/>
            </a:br>
            <a:r>
              <a:rPr lang="ru-RU" dirty="0" smtClean="0"/>
              <a:t>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1090" y="2060848"/>
            <a:ext cx="9144000" cy="4525963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- </a:t>
            </a:r>
            <a:r>
              <a:rPr lang="ru-RU" sz="36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у детей сформированы представления о профессии учитель, о школах нашего </a:t>
            </a:r>
            <a:r>
              <a:rPr lang="ru-RU" sz="36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района;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- </a:t>
            </a:r>
            <a:r>
              <a:rPr lang="ru-RU" sz="36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дети более подготовлены к школе психологически;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274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52132/v852132628/10352e/oDQc_wnIB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0" y="1124744"/>
            <a:ext cx="4254235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.userapi.com/c846021/v846021061/1eb09b/A6SJJg8YzX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21424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207</TotalTime>
  <Words>153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Ретро</vt:lpstr>
      <vt:lpstr>        Проектная деятельность           «Профессия –Учитель»                                                             Подготовила: Воспитатель 4 гр.                                                                                       Титова О.М.  </vt:lpstr>
      <vt:lpstr>Актуальность</vt:lpstr>
      <vt:lpstr>Цели проекта</vt:lpstr>
      <vt:lpstr>Задачи проекта</vt:lpstr>
      <vt:lpstr>Задачи проекта</vt:lpstr>
      <vt:lpstr>Задачи проекта</vt:lpstr>
      <vt:lpstr>О проекте</vt:lpstr>
      <vt:lpstr>Ожидаемые  результаты: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«ПРОФЕССИЯУЧИТЕЛЬ»</dc:title>
  <dc:creator>Владелец</dc:creator>
  <cp:lastModifiedBy>Admin</cp:lastModifiedBy>
  <cp:revision>17</cp:revision>
  <cp:lastPrinted>2020-02-27T13:12:17Z</cp:lastPrinted>
  <dcterms:created xsi:type="dcterms:W3CDTF">2018-01-28T15:18:59Z</dcterms:created>
  <dcterms:modified xsi:type="dcterms:W3CDTF">2020-09-21T08:25:05Z</dcterms:modified>
</cp:coreProperties>
</file>