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3"/>
  </p:notesMasterIdLst>
  <p:sldIdLst>
    <p:sldId id="256" r:id="rId2"/>
    <p:sldId id="725" r:id="rId3"/>
    <p:sldId id="726" r:id="rId4"/>
    <p:sldId id="706" r:id="rId5"/>
    <p:sldId id="707" r:id="rId6"/>
    <p:sldId id="709" r:id="rId7"/>
    <p:sldId id="714" r:id="rId8"/>
    <p:sldId id="715" r:id="rId9"/>
    <p:sldId id="745" r:id="rId10"/>
    <p:sldId id="746" r:id="rId11"/>
    <p:sldId id="747" r:id="rId12"/>
    <p:sldId id="748" r:id="rId13"/>
    <p:sldId id="733" r:id="rId14"/>
    <p:sldId id="750" r:id="rId15"/>
    <p:sldId id="716" r:id="rId16"/>
    <p:sldId id="717" r:id="rId17"/>
    <p:sldId id="718" r:id="rId18"/>
    <p:sldId id="719" r:id="rId19"/>
    <p:sldId id="720" r:id="rId20"/>
    <p:sldId id="721" r:id="rId21"/>
    <p:sldId id="722" r:id="rId22"/>
    <p:sldId id="735" r:id="rId23"/>
    <p:sldId id="736" r:id="rId24"/>
    <p:sldId id="737" r:id="rId25"/>
    <p:sldId id="751" r:id="rId26"/>
    <p:sldId id="752" r:id="rId27"/>
    <p:sldId id="753" r:id="rId28"/>
    <p:sldId id="754" r:id="rId29"/>
    <p:sldId id="723" r:id="rId30"/>
    <p:sldId id="743" r:id="rId31"/>
    <p:sldId id="724" r:id="rId32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67" autoAdjust="0"/>
    <p:restoredTop sz="94628" autoAdjust="0"/>
  </p:normalViewPr>
  <p:slideViewPr>
    <p:cSldViewPr>
      <p:cViewPr varScale="1">
        <p:scale>
          <a:sx n="69" d="100"/>
          <a:sy n="69" d="100"/>
        </p:scale>
        <p:origin x="-45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98513-CB62-4A36-BB97-EF629EE63C70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0CAFB-FE3E-4358-BC70-B0725C5C21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6546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Очень сильная зевота вдруг напала на енота — в уголке лежит, зевает. Знать, енот недосыпает.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0CAFB-FE3E-4358-BC70-B0725C5C216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1723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С виду горд и непреклонен, я на деле не таков!</a:t>
            </a:r>
            <a:r>
              <a:rPr lang="ru-RU" sz="1200" baseline="0" dirty="0" smtClean="0">
                <a:effectLst/>
                <a:latin typeface="+mn-lt"/>
                <a:ea typeface="Calibri"/>
                <a:cs typeface="Times New Roman"/>
              </a:rPr>
              <a:t> </a:t>
            </a: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По натуре я тихоня и добряк из добряков!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0CAFB-FE3E-4358-BC70-B0725C5C2161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527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Целый день работал я, отдохнуть хочу, друзья. Нужно чаще отдыхать – книжки умные читать.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0CAFB-FE3E-4358-BC70-B0725C5C2161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2079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Я лежу  такой красивый, семь кило без половины.  В теплой шубке и пинетках  я  позирую, друзья</a:t>
            </a:r>
            <a:r>
              <a:rPr lang="ru-RU" sz="1200" i="0" dirty="0" smtClean="0">
                <a:effectLst/>
                <a:latin typeface="+mn-lt"/>
                <a:ea typeface="Calibri"/>
                <a:cs typeface="Times New Roman"/>
              </a:rPr>
              <a:t>.</a:t>
            </a:r>
            <a:r>
              <a:rPr lang="ru-RU" sz="1800" i="0" dirty="0" smtClean="0">
                <a:effectLst/>
                <a:latin typeface="+mn-lt"/>
                <a:ea typeface="Calibri"/>
                <a:cs typeface="Times New Roman"/>
              </a:rPr>
              <a:t> </a:t>
            </a:r>
            <a:r>
              <a:rPr lang="ru-RU" sz="1200" i="0" dirty="0" smtClean="0">
                <a:effectLst/>
                <a:latin typeface="+mn-lt"/>
                <a:ea typeface="Calibri"/>
                <a:cs typeface="Times New Roman"/>
              </a:rPr>
              <a:t>Кушать хочется, но лень ворочаться.</a:t>
            </a:r>
            <a:r>
              <a:rPr lang="ru-RU" sz="1200" i="0" baseline="0" dirty="0" smtClean="0">
                <a:effectLst/>
                <a:latin typeface="+mn-lt"/>
                <a:ea typeface="Calibri"/>
                <a:cs typeface="Times New Roman"/>
              </a:rPr>
              <a:t> </a:t>
            </a:r>
            <a:r>
              <a:rPr lang="ru-RU" sz="1200" i="0" dirty="0" smtClean="0">
                <a:effectLst/>
                <a:latin typeface="+mn-lt"/>
                <a:ea typeface="Calibri"/>
                <a:cs typeface="Times New Roman"/>
              </a:rPr>
              <a:t>Вот лежу себе и жду—может миску принесут?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i="0" dirty="0" smtClean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0CAFB-FE3E-4358-BC70-B0725C5C2161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8567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У меня замерзли лапки. Я решил погреть их в тапке. Только вот одна беда - не по размеру мне она.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0CAFB-FE3E-4358-BC70-B0725C5C2161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3013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ночам мышей</a:t>
            </a:r>
            <a:r>
              <a:rPr lang="ru-RU" baseline="0" dirty="0" smtClean="0"/>
              <a:t> ловлю, потому что я не сплю. Очень хочется поспать – надо маку поглодать.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0CAFB-FE3E-4358-BC70-B0725C5C216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9824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У нашего Тишки плохая привычка — мыть уши Цыгану  без мыла, водички.</a:t>
            </a:r>
            <a:r>
              <a:rPr lang="ru-RU" sz="1200" baseline="0" dirty="0" smtClean="0">
                <a:effectLst/>
                <a:latin typeface="+mn-lt"/>
                <a:ea typeface="Calibri"/>
                <a:cs typeface="Times New Roman"/>
              </a:rPr>
              <a:t> </a:t>
            </a: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Он просто оближет всю грязь языком, как будто с порядком совсем не знаком.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0CAFB-FE3E-4358-BC70-B0725C5C216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820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Очень грустно мне, друзья, потому что я одна!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0CAFB-FE3E-4358-BC70-B0725C5C2161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1280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Мы с Байкалом ходим парой!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0CAFB-FE3E-4358-BC70-B0725C5C2161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7555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Хомячок-хомячок! Наш пушистый толстячок!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0CAFB-FE3E-4358-BC70-B0725C5C2161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01046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Наша дружная семейка!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0CAFB-FE3E-4358-BC70-B0725C5C2161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4962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+mn-lt"/>
                <a:ea typeface="Calibri"/>
                <a:cs typeface="Times New Roman"/>
              </a:rPr>
              <a:t>У нас в вольере есть шалуньи - озорные попрыгуньи! Белки в рыжей шубке скачут, на ветвях сосны </a:t>
            </a:r>
            <a:r>
              <a:rPr lang="ru-RU" sz="1200" kern="1200" dirty="0" err="1" smtClean="0">
                <a:solidFill>
                  <a:srgbClr val="000000"/>
                </a:solidFill>
                <a:effectLst/>
                <a:latin typeface="+mn-lt"/>
                <a:ea typeface="Calibri"/>
                <a:cs typeface="Times New Roman"/>
              </a:rPr>
              <a:t>маячут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0CAFB-FE3E-4358-BC70-B0725C5C216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8271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 smtClean="0">
                <a:solidFill>
                  <a:srgbClr val="000000"/>
                </a:solidFill>
                <a:effectLst/>
                <a:latin typeface="Comic Sans MS"/>
              </a:rPr>
              <a:t>Ест корова на лугу</a:t>
            </a:r>
            <a:r>
              <a:rPr lang="ru-RU" b="0" i="0" baseline="0" dirty="0" smtClean="0">
                <a:solidFill>
                  <a:srgbClr val="000000"/>
                </a:solidFill>
                <a:effectLst/>
                <a:latin typeface="Comic Sans MS"/>
              </a:rPr>
              <a:t>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Comic Sans MS"/>
              </a:rPr>
              <a:t>маки да ромашки, вкусным будет молоко, чтоб сварить нам кашку!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0CAFB-FE3E-4358-BC70-B0725C5C2161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53099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Кролики разных расцветок бывают, ушки стоят или свисают. Капусту, морковку они все грызут, и в клетке просторной они все живут.</a:t>
            </a:r>
            <a:endParaRPr kumimoji="0" lang="ru-RU" sz="105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0CAFB-FE3E-4358-BC70-B0725C5C2161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27632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Зверь выносливый -  осел, может груз перевозить. По дорожке чтоб он шел, его надо убедить. К ним подход особый важен. С добротой, с теплом, с душой, с лаской коль осел поглажен – можно справиться с ослом.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0CAFB-FE3E-4358-BC70-B0725C5C2161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8376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Громко бубенцы звенят и стучат копытца. Козы – так все говорят – любят веселиться!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0CAFB-FE3E-4358-BC70-B0725C5C2161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02710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rgbClr val="000080"/>
                </a:solidFill>
                <a:effectLst/>
                <a:latin typeface="Times New Roman"/>
                <a:ea typeface="Calibri"/>
              </a:rPr>
              <a:t>– Но! – сказали мы лошадке и помчались без оглядки. Вьётся грива на ветру. Вот и дом. Лошадка, тпру!</a:t>
            </a:r>
            <a:br>
              <a:rPr lang="ru-RU" sz="1200" dirty="0" smtClean="0">
                <a:solidFill>
                  <a:srgbClr val="000080"/>
                </a:solidFill>
                <a:effectLst/>
                <a:latin typeface="Times New Roman"/>
                <a:ea typeface="Calibri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0CAFB-FE3E-4358-BC70-B0725C5C2161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1463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+mn-lt"/>
                <a:ea typeface="Calibri"/>
                <a:cs typeface="Times New Roman"/>
              </a:rPr>
              <a:t>Каждый тянет им ладошку, покормить, погладить крошек! Но шалуньи подбегут, хвать орех и убегут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sz="1200" dirty="0" smtClean="0">
              <a:effectLst/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0CAFB-FE3E-4358-BC70-B0725C5C216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4112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Длинный коготь, острый клык, лютый нрав и грозный рык. С этим юнгой не до игр!</a:t>
            </a:r>
            <a:r>
              <a:rPr lang="ru-RU" sz="1200" baseline="0" dirty="0" smtClean="0">
                <a:effectLst/>
                <a:latin typeface="+mn-lt"/>
                <a:ea typeface="Calibri"/>
                <a:cs typeface="Times New Roman"/>
              </a:rPr>
              <a:t> </a:t>
            </a: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Это крупный хищник тигр.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0CAFB-FE3E-4358-BC70-B0725C5C216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9584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Посмотрите-ка скорей: этот хищник — царь зверей. За решёткой, присмирев, отдыхает грозный лев.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0CAFB-FE3E-4358-BC70-B0725C5C216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4521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В зоопарке обезьяна</a:t>
            </a:r>
            <a:r>
              <a:rPr lang="ru-RU" sz="1200" baseline="0" dirty="0" smtClean="0">
                <a:effectLst/>
                <a:latin typeface="+mn-lt"/>
                <a:ea typeface="Calibri"/>
                <a:cs typeface="Times New Roman"/>
              </a:rPr>
              <a:t> с</a:t>
            </a: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ъела три больших банана. За секунд, наверно, шесть. Вот бы мне так быстро есть!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0CAFB-FE3E-4358-BC70-B0725C5C216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7196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Кто умеет так реветь?</a:t>
            </a:r>
            <a:r>
              <a:rPr lang="ru-RU" sz="1200" baseline="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Лишь рассерженный </a:t>
            </a:r>
            <a:r>
              <a:rPr lang="ru-RU" sz="1200" b="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медведь!</a:t>
            </a:r>
            <a:r>
              <a:rPr lang="ru-RU" sz="1200" b="0" baseline="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ru-RU" sz="1200" b="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Просто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мишка хочет в лес!</a:t>
            </a:r>
            <a:r>
              <a:rPr lang="ru-RU" sz="1200" baseline="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Там раздолье и простор!</a:t>
            </a:r>
            <a:r>
              <a:rPr lang="ru-RU" sz="1200" baseline="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  <a:t>В клетке жить, какой позор!</a:t>
            </a:r>
            <a:br>
              <a:rPr lang="ru-RU" sz="1200" dirty="0" smtClean="0">
                <a:solidFill>
                  <a:srgbClr val="000000"/>
                </a:solidFill>
                <a:effectLst/>
                <a:latin typeface="Times New Roman"/>
                <a:ea typeface="Calibri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0CAFB-FE3E-4358-BC70-B0725C5C216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118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Рысь – опасный зверь в природе, хоть с котом роднится вроде, но не кот. Про это знай:</a:t>
            </a:r>
            <a:r>
              <a:rPr lang="ru-RU" sz="1200" baseline="0" dirty="0" smtClean="0">
                <a:effectLst/>
                <a:latin typeface="+mn-lt"/>
                <a:ea typeface="Calibri"/>
                <a:cs typeface="Times New Roman"/>
              </a:rPr>
              <a:t> </a:t>
            </a:r>
            <a:r>
              <a:rPr lang="ru-RU" sz="1200" dirty="0" smtClean="0">
                <a:effectLst/>
                <a:latin typeface="+mn-lt"/>
                <a:ea typeface="Calibri"/>
                <a:cs typeface="Times New Roman"/>
              </a:rPr>
              <a:t>рядом с клеткой не играй!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0CAFB-FE3E-4358-BC70-B0725C5C216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0835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Arial"/>
              </a:rPr>
              <a:t>Сер, пушист, красив и быстр дикий волк на воле.</a:t>
            </a:r>
            <a:r>
              <a:rPr lang="ru-RU" b="0" i="0" baseline="0" dirty="0" smtClean="0">
                <a:solidFill>
                  <a:schemeClr val="tx1"/>
                </a:solidFill>
                <a:effectLst/>
                <a:latin typeface="+mn-lt"/>
              </a:rPr>
              <a:t> Этот волк очень грустит – он живет в неволе.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0CAFB-FE3E-4358-BC70-B0725C5C2161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6564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634D7-EDC6-4E5D-90E3-C986A8CA7528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7FC83-9A2B-4085-8976-826896962DF9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08EE3-BF9C-4D37-B6A4-542AAF37052C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800FF-6AF1-4F42-A845-95F44C4FF314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ED34B-74B5-4B8A-A565-E311F453FEB8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182A049-570B-4B94-877B-89367FD0B4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4954C-5CE4-4BA6-9B91-E9B25907E050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768CB-9F34-4EB1-9670-5CB439EF16D2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CEEA-817D-4C8F-BAED-FE2D612955E9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9C6BD-0979-4EE8-8061-5E73D68D5616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FF2C-6BB1-465B-B03B-97F3F5D160C0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5351F-9915-4718-8A21-94AF67F57B12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80AD1F2-0D42-4D3A-A8DD-8E1560E38D28}" type="datetime1">
              <a:rPr lang="ru-RU" smtClean="0"/>
              <a:pPr/>
              <a:t>07.11.2022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182A049-570B-4B94-877B-89367FD0B46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440160"/>
          </a:xfrm>
        </p:spPr>
        <p:txBody>
          <a:bodyPr>
            <a:normAutofit/>
          </a:bodyPr>
          <a:lstStyle/>
          <a:p>
            <a:r>
              <a:rPr lang="ru-RU" i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ПРЕЗЕНТАЦИЯ        </a:t>
            </a:r>
            <a:r>
              <a:rPr lang="ru-RU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ru-RU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ru-RU" sz="2800" i="1" dirty="0" smtClean="0">
                <a:solidFill>
                  <a:srgbClr val="FFC000"/>
                </a:solidFill>
              </a:rPr>
              <a:t>«БРАТЬЯ НАШИ МЕНЬШИЕ»</a:t>
            </a:r>
            <a:endParaRPr lang="ru-RU" sz="28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9928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6052">
        <p14:prism isContent="1"/>
      </p:transition>
    </mc:Choice>
    <mc:Fallback>
      <p:transition spd="slow" advClick="0" advTm="60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2050" name="Picture 2" descr="D:\Наташа\Фото\Животные\SDC119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3083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3074" name="Picture 2" descr="D:\Наташа\Фото\Животные\SDC12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2893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4098" name="Picture 2" descr="D:\Наташа\Фото\Животные\SDC119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7838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3" name="Рисунок 2" descr="Домашние животные - Картинка 2778/1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709457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6146" name="Picture 2" descr="D:\Наташа\Фото\Животные\Верблюд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685800"/>
            <a:ext cx="109728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03801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6559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448">
        <p14:prism isContent="1"/>
      </p:transition>
    </mc:Choice>
    <mc:Fallback>
      <p:transition spd="slow" advTm="54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6297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86">
        <p14:prism isContent="1"/>
      </p:transition>
    </mc:Choice>
    <mc:Fallback>
      <p:transition spd="slow" advTm="50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0496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127">
        <p14:prism isContent="1"/>
      </p:transition>
    </mc:Choice>
    <mc:Fallback>
      <p:transition spd="slow" advTm="51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4131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142">
        <p14:prism isContent="1"/>
      </p:transition>
    </mc:Choice>
    <mc:Fallback>
      <p:transition spd="slow" advTm="51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7303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692">
        <p14:prism isContent="1"/>
      </p:transition>
    </mc:Choice>
    <mc:Fallback>
      <p:transition spd="slow" advTm="56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3" name="Рисунок 2" descr="Реферат человек часть природы - Новые файлы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63725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1026" name="Picture 2" descr="D:\Наташа\Фото\Животные\DSCN13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44033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232">
        <p14:prism isContent="1"/>
      </p:transition>
    </mc:Choice>
    <mc:Fallback>
      <p:transition spd="slow" advTm="52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9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306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166">
        <p14:prism isContent="1"/>
      </p:transition>
    </mc:Choice>
    <mc:Fallback>
      <p:transition spd="slow" advTm="51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5461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0461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11266" name="Picture 2" descr="Домашние животные - Домашние животные - разное в Иваново - К…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005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8194" name="Picture 2" descr="D:\Наташа\Фото\Животные\SDC119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7815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9218" name="Picture 2" descr="D:\Наташа\Фото\Животные\SDC119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0832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10242" name="Picture 2" descr="D:\Наташа\Фото\Животные\SDC107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8316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1026" name="Picture 2" descr="D:\Наташа\Фото\Животные\Лошад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6657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4" name="Рисунок 3" descr="Смотреть картинки - Смотреть картинки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1089783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5" name="Рисунок 4" descr="Урок как люди заботятся о животных зимой презентация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259613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люч к заставке энергия живого леса - 12 Февраля 2015 - Blog - Konstanta-sp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348880"/>
            <a:ext cx="8229600" cy="172819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+mn-lt"/>
              </a:rPr>
              <a:t>Использованные материалы: </a:t>
            </a:r>
            <a:br>
              <a:rPr lang="ru-RU" sz="2400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dirty="0" smtClean="0">
                <a:solidFill>
                  <a:schemeClr val="bg1"/>
                </a:solidFill>
                <a:latin typeface="+mn-lt"/>
              </a:rPr>
              <a:t>Личные фотографии</a:t>
            </a:r>
            <a:br>
              <a:rPr lang="ru-RU" sz="2000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dirty="0" smtClean="0">
                <a:solidFill>
                  <a:schemeClr val="bg1"/>
                </a:solidFill>
                <a:latin typeface="+mn-lt"/>
              </a:rPr>
              <a:t>Интернет ресурс «Яндекс картинки» </a:t>
            </a:r>
            <a:br>
              <a:rPr lang="ru-RU" sz="2000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dirty="0" smtClean="0">
                <a:solidFill>
                  <a:schemeClr val="bg1"/>
                </a:solidFill>
                <a:latin typeface="+mn-lt"/>
              </a:rPr>
              <a:t>Стихи детских писателей  </a:t>
            </a:r>
            <a:br>
              <a:rPr lang="ru-RU" sz="2000" dirty="0" smtClean="0">
                <a:solidFill>
                  <a:schemeClr val="bg1"/>
                </a:solidFill>
                <a:latin typeface="+mn-lt"/>
              </a:rPr>
            </a:br>
            <a:r>
              <a:rPr lang="ru-RU" sz="2000" dirty="0" smtClean="0">
                <a:solidFill>
                  <a:schemeClr val="bg1"/>
                </a:solidFill>
                <a:latin typeface="+mn-lt"/>
              </a:rPr>
              <a:t>Стихи собственного сочинения</a:t>
            </a:r>
            <a:endParaRPr lang="ru-RU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45438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484784"/>
            <a:ext cx="8640960" cy="4162474"/>
          </a:xfrm>
        </p:spPr>
        <p:txBody>
          <a:bodyPr>
            <a:norm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2800" dirty="0" smtClean="0">
                <a:solidFill>
                  <a:schemeClr val="bg1"/>
                </a:solidFill>
              </a:rPr>
              <a:t>Автор: </a:t>
            </a:r>
            <a:r>
              <a:rPr lang="ru-RU" sz="2800" dirty="0" err="1" smtClean="0">
                <a:solidFill>
                  <a:schemeClr val="bg1"/>
                </a:solidFill>
              </a:rPr>
              <a:t>Меженова</a:t>
            </a:r>
            <a:r>
              <a:rPr lang="ru-RU" sz="2800" dirty="0" smtClean="0">
                <a:solidFill>
                  <a:schemeClr val="bg1"/>
                </a:solidFill>
              </a:rPr>
              <a:t> Елена Геннадьевна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Должность: воспитатель  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Место работы: ГКУЗ ВО «Муромский дом ребенка специализированный»              </a:t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Место расположения: Владимирская область, город Муром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27584" y="1844824"/>
            <a:ext cx="7848872" cy="3168352"/>
          </a:xfrm>
        </p:spPr>
        <p:txBody>
          <a:bodyPr/>
          <a:lstStyle/>
          <a:p>
            <a:fld id="{D182A049-570B-4B94-877B-89367FD0B461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961403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Енот 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2929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352">
        <p14:prism isContent="1"/>
      </p:transition>
    </mc:Choice>
    <mc:Fallback>
      <p:transition spd="slow" advTm="53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011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6605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77">
        <p14:prism isContent="1"/>
      </p:transition>
    </mc:Choice>
    <mc:Fallback>
      <p:transition spd="slow" advTm="50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012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4680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12">
        <p14:prism isContent="1"/>
      </p:transition>
    </mc:Choice>
    <mc:Fallback>
      <p:transition spd="slow" advTm="50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199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8953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205">
        <p14:prism isContent="1"/>
      </p:transition>
    </mc:Choice>
    <mc:Fallback>
      <p:transition spd="slow" advTm="62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DC1199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1303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958">
        <p14:prism isContent="1"/>
      </p:transition>
    </mc:Choice>
    <mc:Fallback>
      <p:transition spd="slow" advTm="59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2A049-570B-4B94-877B-89367FD0B461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1027" name="Picture 3" descr="D:\Наташа\Фото\Животные\SDC119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01532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1085</TotalTime>
  <Words>541</Words>
  <Application>Microsoft Office PowerPoint</Application>
  <PresentationFormat>Экран (4:3)</PresentationFormat>
  <Paragraphs>81</Paragraphs>
  <Slides>31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Апекс</vt:lpstr>
      <vt:lpstr>ПРЕЗЕНТАЦИЯ         «БРАТЬЯ НАШИ МЕНЬШИЕ»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Использованные материалы:  Личные фотографии Интернет ресурс «Яндекс картинки»  Стихи детских писателей   Стихи собственного сочинения</vt:lpstr>
      <vt:lpstr>Автор: Меженова Елена Геннадьевна Должность: воспитатель    Место работы: ГКУЗ ВО «Муромский дом ребенка специализированный»               Место расположения: Владимирская область, город Муром</vt:lpstr>
    </vt:vector>
  </TitlesOfParts>
  <Company>ORG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Фотопризентация            «Братья наши меньшие»</dc:title>
  <dc:creator>User</dc:creator>
  <cp:lastModifiedBy>Пользователь Windows</cp:lastModifiedBy>
  <cp:revision>84</cp:revision>
  <dcterms:created xsi:type="dcterms:W3CDTF">2015-02-27T15:38:11Z</dcterms:created>
  <dcterms:modified xsi:type="dcterms:W3CDTF">2022-11-07T10:45:37Z</dcterms:modified>
</cp:coreProperties>
</file>