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61" r:id="rId3"/>
    <p:sldId id="258" r:id="rId4"/>
    <p:sldId id="257" r:id="rId5"/>
    <p:sldId id="267" r:id="rId6"/>
    <p:sldId id="274" r:id="rId7"/>
    <p:sldId id="277" r:id="rId8"/>
    <p:sldId id="275" r:id="rId9"/>
    <p:sldId id="268" r:id="rId10"/>
    <p:sldId id="270" r:id="rId11"/>
    <p:sldId id="273" r:id="rId12"/>
    <p:sldId id="264" r:id="rId13"/>
    <p:sldId id="282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B2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 varScale="1">
        <p:scale>
          <a:sx n="103" d="100"/>
          <a:sy n="103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59D07-0B6E-4FAF-ACEB-3BAD8F84AAA3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137DB-CAF9-473E-AED9-D9976ACC8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7DB-CAF9-473E-AED9-D9976ACC8F4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E963-D35A-4317-85A7-7E66068D872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B17E-B5AB-465E-8780-6F1179A38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E963-D35A-4317-85A7-7E66068D872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B17E-B5AB-465E-8780-6F1179A38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E963-D35A-4317-85A7-7E66068D872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B17E-B5AB-465E-8780-6F1179A38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E963-D35A-4317-85A7-7E66068D872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B17E-B5AB-465E-8780-6F1179A38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E963-D35A-4317-85A7-7E66068D872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B17E-B5AB-465E-8780-6F1179A38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E963-D35A-4317-85A7-7E66068D872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B17E-B5AB-465E-8780-6F1179A38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E963-D35A-4317-85A7-7E66068D872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B17E-B5AB-465E-8780-6F1179A38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E963-D35A-4317-85A7-7E66068D872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B17E-B5AB-465E-8780-6F1179A38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E963-D35A-4317-85A7-7E66068D872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B17E-B5AB-465E-8780-6F1179A38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E963-D35A-4317-85A7-7E66068D872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B17E-B5AB-465E-8780-6F1179A38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E963-D35A-4317-85A7-7E66068D872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F9B17E-B5AB-465E-8780-6F1179A38E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2FE963-D35A-4317-85A7-7E66068D872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F9B17E-B5AB-465E-8780-6F1179A38E7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https://static.tildacdn.com/tild6661-3132-4464-b636-326439383638/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7556376" cy="103797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Песочная терапия – уникальный метод познания детской души 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733256"/>
            <a:ext cx="7848544" cy="864096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ГКУЗ ВО «Муромский дом ребенка специализированный» 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Меженова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Е.Г.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032448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Сендплей-игра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песком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30218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наше время родители из-за чрезмерной занятости, к сожалению, позволяют детям много времени проводить перед телевизором и компьютером, что негативно сказывается на психическом и физическом здоровье детей. Это побуждает психологов и педагогов искать новые формы работы. Такой инновацией стала технология 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сендплей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- игра с песком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Песок - самый любимый материал для игр и занятий детей. Первые игрушки, которые родители покупают своему ребенку - это ведерко, совок и формочки. Игры поднимают настроение у детей, вызывают эмоции радости, побуждают к деятельности. Дети становятся более уверенными и способными преодолевать жизненные трудности, учатся понимать себя и других. В них формируются навыки позитивной коммуникации, развивается тактильная чувствительность и мелкая моторика рук.                 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Во время игры с песком ребенок может выразить свои чувства и переживания. С помощью игры его легче услышать и понять взрослым. Решая спорные вопросы во время игры у ребенка исчезает необходимость проявлять их в повседневной жизни. Разыгрывая разные сюжеты известных сказок в песочнице, ребенок символически решает свои проблемы, лишается комплексов, страхов и переживаний.</a:t>
            </a:r>
          </a:p>
          <a:p>
            <a:endParaRPr lang="ru-RU" sz="2900" dirty="0"/>
          </a:p>
        </p:txBody>
      </p:sp>
      <p:pic>
        <p:nvPicPr>
          <p:cNvPr id="5" name="Содержимое 4" descr="https://madou146.ru/uploads/images/%D0%94%D0%B8%D1%81%D1%82%D0%B0%D0%BD%D1%86%D0%B8%D0%BE%D0%BD%D0%BD%D0%BE%D0%B5/2-3/%D1%84%D1%8D%D0%BC%D0%BF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3924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44620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Опыт показывает, что дети больше любят игры-сказки. Главное, чтобы они были интересными и близкими детям. Основным принципом работы является то, что они непосредственно, полно проживают процесс, являются настоящими героями той или иной сказки. Игры способствуют развитию инициативности, независимости в общении, развития коммуникативных навыков и эмоциональной сферы. У детей формируются умение справедливо решать конфликтные ситуации, налаживать дружеские отношения.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Играя с песком, дети лучше понимают свои желания, реально видят выход из сложной ситуации, творчески изменяют негативную ситуацию или состояние. Игра-сказка помогает формировать у детей навыки культуры общения: умение без крика и ссор мириться между собой; уступать и ждать, когда надо, делиться тем, что нужно самому и спокойно разговаривать, не нарушая игры неуместными вмешательствами.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klubmama.ru/uploads/posts/2022-08/1660692802_6-klubmama-ru-p-podelki-iz-peska-na-plyazhe-s-detmi-foto-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403080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tvet.imgsmail.ru/download/u_14ccc2f6b4f277fe6146e92e497103e2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176464" cy="2736394"/>
          </a:xfrm>
          <a:prstGeom prst="rect">
            <a:avLst/>
          </a:prstGeom>
          <a:noFill/>
        </p:spPr>
      </p:pic>
      <p:pic>
        <p:nvPicPr>
          <p:cNvPr id="22534" name="Picture 6" descr="https://www.maam.ru/upload/blogs/detsad-493928-1529297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021" y="3789040"/>
            <a:ext cx="4140460" cy="2880320"/>
          </a:xfrm>
          <a:prstGeom prst="rect">
            <a:avLst/>
          </a:prstGeom>
          <a:noFill/>
        </p:spPr>
      </p:pic>
      <p:pic>
        <p:nvPicPr>
          <p:cNvPr id="22538" name="Picture 10" descr="https://rg62.info/wp-content/uploads/2021/07/zha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4104456" cy="2736304"/>
          </a:xfrm>
          <a:prstGeom prst="rect">
            <a:avLst/>
          </a:prstGeom>
          <a:noFill/>
        </p:spPr>
      </p:pic>
      <p:pic>
        <p:nvPicPr>
          <p:cNvPr id="22542" name="Picture 14" descr="https://www.maam.ru/upload/blogs/d424b29eddc2718051b445027484cbde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4176464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168352" cy="604867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Песочные игры не только доставляют детям большое удовольствие, но и развивают, знакомят с окружающим миром, благотворно влияют на психику детей, снимают напряжение, гасят негативные эмоции, помогают легче адаптироваться к чему-то новому, тренируют терпение. Игры с песком помогают детям проигрывать реальные ситуации из жизни, выражать свои чувства в безобидной форме, учатся конструктивному общению. Песочная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прекрасная возможность выразить своё отношение к окружающему миру, найти то, что тревожит и беспокоит, рассыпать на мельчайшие песчинки образ, пугающий и травмирующий ребенка. Игры с песком имеют большое значение для поддержания психического здоровья, развития познавательных процессов, влияют на становление всех сторон личности ребенка, формируют гуманное, искреннее отношение к людям и всему живому. Игра в песке должна завершаться положительными эмоциями: «Добро всегда побеждает зло».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karabas.kz/wp-content/uploads/2016/04/glavnaya-e1524130031939-768x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80728"/>
            <a:ext cx="4783432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kartinki.pics/uploads/posts/2022-12/1670319134_40-kartinkin-net-p-kartinki-pesochnie-vkontakte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sedlydetok.ru/wp-content/uploads/d/0/3/d03ed5d505eb2bab7b31ddd044bda4a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ПЕСОЧНАЯ ТЕРАПИЯ      «Часто руки знают, как  распутать то, над чем тще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Что такое песочная терапия. Песочная терапия - это одна из разновидностей арт-терапии, которая строится на теории Юн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408712" cy="5063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возникла песочная терапия и в чем ее суть?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Песочная терапия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- это ключ к внутреннему миру ребенка, один из самых органических способов выразить переживания, исследовать мир, выстроить отношения.                                                         Идея проективного метода принадлежит швейцарскому психиатру и   педагогу Карлу Густаву Юнгу, который был убежден в том, что образы и ассоциации позволяют глубоко заглянуть внутрь себя. Особое внимание ученый уделял ведущей роли символов и бессознательных реакций в жизни человека, и именно эту теорию он положил в основу песочной терапии. Игра с песком дает возможность расслабиться и снять защиту с психики, дав волю подсознанию, которое поможет человеку понять, что его волнует на самом деле. Как это работает? Очень просто: на песке с помощью фигурок людей, предметов и животных можно создать любой сюжет из своей жизни и прожить его заново, получив при этом новый опыт и закрепив его в подсознании тоже по-новому, чтобы впоследствии в реальной жизни реагировать на сложные события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позитивно.Сегодня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методика невероятно популярна у практикующих психологов, особенно в работе с детьми. Сам процесс терапии протекает в виде увлекательной игры с фигурками и песком, поэтому взрослые легко расслабляются, а дети не боятся встреч со специалистами.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Игра с песком как консультативная методика была описана английским педиатром Маргарет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Ловенфельд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Формированием концепции «песочной терапии»(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sand-play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занимались, в основном, представители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юнгианской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школы. Например, швейцарский аналитик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Калфф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Большой вклад в развитие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песочной терапии» внесли отечественные педагоги - Санкт – Петербургского Института специальной педагогики и психологии, которые являются авторами ряда книг по данной теме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Грабенко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Татьяна Михайловна,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Зинкевич-Евстигнеева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Татьяна Дмитриевна.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Чудеса на песке. Песочная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Зинкевич-Евстигнеева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 Д.,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Грабенко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 М. «Игры в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Зинкевич-Евстигнеева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 Д., Нисневич Л. А. «Как помочь особому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ребенку»,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Грабенко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 М.,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Зинкевич-Евстигнеева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 Д. «Чудеса на песке: Практикум по песочной терапии».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ЦЕЛь песочной терапии  Цель песочной терапии - не менять и переделывать ребенка, не учить его каки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54552" cy="68240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Песочная терапия для детей дошкольного возраста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662336"/>
            <a:ext cx="3249488" cy="5195664"/>
          </a:xfrm>
        </p:spPr>
        <p:txBody>
          <a:bodyPr>
            <a:normAutofit fontScale="92500" lnSpcReduction="20000"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Песочная терапия особенно актуальна для детей дошкольного возраста, ведь маленькие дети чаще затрудняются в выражении своих мыслей из-за недостаточного речевого развития, бедности представлений или задержки общего развития.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Песочная терапия для детей дошкольного возраста – это игра, полет детской фантазии, творческий процесс, подкрепленный бессознательным. Здесь нет правил и определенных техник, а потому нет и поводов для расстройства малыша – все, что он делает, правильно и необходимо. Главное достоинство метода в том что ребенку предоставляется возможность строить свой личный мир в трехмерном пространстве модель своего микрокосмоса ощущая себя его творцом. Несомненное преимущество данной техники в том, что ее можно использовать с самого раннего детства. Это позволит взрослым  узнать о том, как видит окружающий мир их малыш, чего он боится и о чем переживает. Все актуальные мысли ребенка покажут ожившие персонажи песочной игры.</a:t>
            </a:r>
          </a:p>
          <a:p>
            <a:endParaRPr lang="ru-RU" dirty="0"/>
          </a:p>
        </p:txBody>
      </p:sp>
      <p:pic>
        <p:nvPicPr>
          <p:cNvPr id="5" name="Содержимое 4" descr="https://www.maam.ru/upload/blogs/detsad-164681-144692422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72816"/>
            <a:ext cx="474136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ДАЧИ песочной терапииСтабилизировать эмоциональное состояние ребенкаВызвать состояние покоя, чувство уверенности 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35.userapi.com/impf/c824701/v824701456/5d1cb/aMBbC7HtnW4.jpg?size=604x453&amp;quality=96&amp;sign=3c68cb9f4aee74eb73d76a4d584ee2be&amp;c_uniq_tag=ZF7QqSoPSsw1wLUnGTavtWY0GefIcELexey1E2pvPvw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448</TotalTime>
  <Words>321</Words>
  <Application>Microsoft Office PowerPoint</Application>
  <PresentationFormat>Экран (4:3)</PresentationFormat>
  <Paragraphs>17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 Песочная терапия – уникальный метод познания детской души »</vt:lpstr>
      <vt:lpstr>Слайд 2</vt:lpstr>
      <vt:lpstr>Слайд 3</vt:lpstr>
      <vt:lpstr>Слайд 4</vt:lpstr>
      <vt:lpstr>Как возникла песочная терапия и в чем ее суть?</vt:lpstr>
      <vt:lpstr>Слайд 6</vt:lpstr>
      <vt:lpstr>  Песочная терапия для детей дошкольного возраста</vt:lpstr>
      <vt:lpstr>Слайд 8</vt:lpstr>
      <vt:lpstr>Слайд 9</vt:lpstr>
      <vt:lpstr>Сендплей-игра с песком </vt:lpstr>
      <vt:lpstr>Слайд 11</vt:lpstr>
      <vt:lpstr>Слайд 12</vt:lpstr>
      <vt:lpstr>Песочные игры не только доставляют детям большое удовольствие, но и развивают, знакомят с окружающим миром, благотворно влияют на психику детей, снимают напряжение, гасят негативные эмоции, помогают легче адаптироваться к чему-то новому, тренируют терпение. Игры с песком помогают детям проигрывать реальные ситуации из жизни, выражать свои чувства в безобидной форме, учатся конструктивному общению. Песочная игротерапия – прекрасная возможность выразить своё отношение к окружающему миру, найти то, что тревожит и беспокоит, рассыпать на мельчайшие песчинки образ, пугающий и травмирующий ребенка. Игры с песком имеют большое значение для поддержания психического здоровья, развития познавательных процессов, влияют на становление всех сторон личности ребенка, формируют гуманное, искреннее отношение к людям и всему живому. Игра в песке должна завершаться положительными эмоциями: «Добро всегда побеждает зло».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Песочная терапия – уникальный метод познания детской души.</dc:title>
  <dc:creator>Пользователь</dc:creator>
  <cp:lastModifiedBy>Пользователь</cp:lastModifiedBy>
  <cp:revision>46</cp:revision>
  <dcterms:created xsi:type="dcterms:W3CDTF">2024-03-21T09:55:23Z</dcterms:created>
  <dcterms:modified xsi:type="dcterms:W3CDTF">2024-04-07T13:46:09Z</dcterms:modified>
</cp:coreProperties>
</file>