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6"/>
  </p:notesMasterIdLst>
  <p:sldIdLst>
    <p:sldId id="256" r:id="rId2"/>
    <p:sldId id="261" r:id="rId3"/>
    <p:sldId id="258" r:id="rId4"/>
    <p:sldId id="257" r:id="rId5"/>
    <p:sldId id="267" r:id="rId6"/>
    <p:sldId id="274" r:id="rId7"/>
    <p:sldId id="277" r:id="rId8"/>
    <p:sldId id="275" r:id="rId9"/>
    <p:sldId id="268" r:id="rId10"/>
    <p:sldId id="270" r:id="rId11"/>
    <p:sldId id="273" r:id="rId12"/>
    <p:sldId id="264" r:id="rId13"/>
    <p:sldId id="282" r:id="rId14"/>
    <p:sldId id="281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EB23A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11" autoAdjust="0"/>
    <p:restoredTop sz="94660"/>
  </p:normalViewPr>
  <p:slideViewPr>
    <p:cSldViewPr>
      <p:cViewPr varScale="1">
        <p:scale>
          <a:sx n="103" d="100"/>
          <a:sy n="103" d="100"/>
        </p:scale>
        <p:origin x="-15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759D07-0B6E-4FAF-ACEB-3BAD8F84AAA3}" type="datetimeFigureOut">
              <a:rPr lang="ru-RU" smtClean="0"/>
              <a:pPr/>
              <a:t>07.04.2024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F137DB-CAF9-473E-AED9-D9976ACC8F4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F137DB-CAF9-473E-AED9-D9976ACC8F44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FE963-D35A-4317-85A7-7E66068D872F}" type="datetimeFigureOut">
              <a:rPr lang="ru-RU" smtClean="0"/>
              <a:pPr/>
              <a:t>07.04.2024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9B17E-B5AB-465E-8780-6F1179A38E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FE963-D35A-4317-85A7-7E66068D872F}" type="datetimeFigureOut">
              <a:rPr lang="ru-RU" smtClean="0"/>
              <a:pPr/>
              <a:t>07.04.2024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9B17E-B5AB-465E-8780-6F1179A38E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FE963-D35A-4317-85A7-7E66068D872F}" type="datetimeFigureOut">
              <a:rPr lang="ru-RU" smtClean="0"/>
              <a:pPr/>
              <a:t>07.04.2024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9B17E-B5AB-465E-8780-6F1179A38E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FE963-D35A-4317-85A7-7E66068D872F}" type="datetimeFigureOut">
              <a:rPr lang="ru-RU" smtClean="0"/>
              <a:pPr/>
              <a:t>07.04.2024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9B17E-B5AB-465E-8780-6F1179A38E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FE963-D35A-4317-85A7-7E66068D872F}" type="datetimeFigureOut">
              <a:rPr lang="ru-RU" smtClean="0"/>
              <a:pPr/>
              <a:t>07.04.2024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9B17E-B5AB-465E-8780-6F1179A38E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FE963-D35A-4317-85A7-7E66068D872F}" type="datetimeFigureOut">
              <a:rPr lang="ru-RU" smtClean="0"/>
              <a:pPr/>
              <a:t>07.04.2024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9B17E-B5AB-465E-8780-6F1179A38E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FE963-D35A-4317-85A7-7E66068D872F}" type="datetimeFigureOut">
              <a:rPr lang="ru-RU" smtClean="0"/>
              <a:pPr/>
              <a:t>07.04.2024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9B17E-B5AB-465E-8780-6F1179A38E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FE963-D35A-4317-85A7-7E66068D872F}" type="datetimeFigureOut">
              <a:rPr lang="ru-RU" smtClean="0"/>
              <a:pPr/>
              <a:t>07.04.2024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9B17E-B5AB-465E-8780-6F1179A38E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FE963-D35A-4317-85A7-7E66068D872F}" type="datetimeFigureOut">
              <a:rPr lang="ru-RU" smtClean="0"/>
              <a:pPr/>
              <a:t>07.04.2024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FF9B17E-B5AB-465E-8780-6F1179A38E7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FE963-D35A-4317-85A7-7E66068D872F}" type="datetimeFigureOut">
              <a:rPr lang="ru-RU" smtClean="0"/>
              <a:pPr/>
              <a:t>07.04.2024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9B17E-B5AB-465E-8780-6F1179A38E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FE963-D35A-4317-85A7-7E66068D872F}" type="datetimeFigureOut">
              <a:rPr lang="ru-RU" smtClean="0"/>
              <a:pPr/>
              <a:t>07.04.2024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9B17E-B5AB-465E-8780-6F1179A38E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F2FE963-D35A-4317-85A7-7E66068D872F}" type="datetimeFigureOut">
              <a:rPr lang="ru-RU" smtClean="0"/>
              <a:pPr/>
              <a:t>07.04.2024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FF9B17E-B5AB-465E-8780-6F1179A38E72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4" name="Picture 4" descr="https://static.tildacdn.com/tild6661-3132-4464-b636-326439383638/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5616" y="1700808"/>
            <a:ext cx="7556376" cy="1037977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 Песочная терапия – уникальный метод познания детской души »</a:t>
            </a:r>
            <a:endParaRPr lang="ru-RU" sz="32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15616" y="5733256"/>
            <a:ext cx="7848544" cy="864096"/>
          </a:xfrm>
        </p:spPr>
        <p:txBody>
          <a:bodyPr/>
          <a:lstStyle/>
          <a:p>
            <a:r>
              <a:rPr lang="ru-RU" sz="2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Подготовила воспитатель ГКУЗ ВО «Муромский дом ребенка специализированный»  </a:t>
            </a:r>
            <a:r>
              <a:rPr lang="ru-RU" sz="20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Меженова</a:t>
            </a:r>
            <a:r>
              <a:rPr lang="ru-RU" sz="2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Е.Г.</a:t>
            </a:r>
          </a:p>
          <a:p>
            <a:endParaRPr lang="ru-RU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vsedlydetok.ru/wp-content/uploads/d/0/3/d03ed5d505eb2bab7b31ddd044bda4ab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 descr="ПЕСОЧНАЯ ТЕРАПИЯ      «Часто руки знают, как  распутать то, над чем тщетн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6" name="Picture 4" descr="Что такое песочная терапия. Песочная терапия - это одна из разновидностей арт-терапии, которая строится на теории Юнг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188640"/>
            <a:ext cx="6408712" cy="506320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Как возникла песочная терапия и в чем ее суть?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764704"/>
            <a:ext cx="8229600" cy="590465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Песочная терапия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 - это ключ к внутреннему миру ребенка, один из самых органических способов выразить переживания, исследовать мир, выстроить отношения.                                                         Идея проективного метода принадлежит швейцарскому психиатру и   педагогу Карлу Густаву Юнгу, который был убежден в том, что образы и ассоциации позволяют глубоко заглянуть внутрь себя. Особое внимание ученый уделял ведущей роли символов и бессознательных реакций в жизни человека, и именно эту теорию он положил в основу песочной терапии. Игра с песком дает возможность расслабиться и снять защиту с психики, дав волю подсознанию, которое поможет человеку понять, что его волнует на самом деле. Как это работает? Очень просто: на песке с помощью фигурок людей, предметов и животных можно создать любой сюжет из своей жизни и прожить его заново, получив при этом новый опыт и закрепив его в подсознании тоже по-новому, чтобы впоследствии в реальной жизни реагировать на сложные события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позитивно.Сегодня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методика невероятно популярна у практикующих психологов, особенно в работе с детьми. Сам процесс терапии протекает в виде увлекательной игры с фигурками и песком, поэтому взрослые легко расслабляются, а дети не боятся встреч со специалистами.</a:t>
            </a:r>
          </a:p>
          <a:p>
            <a:pPr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Игра с песком как консультативная методика была описана английским педиатром Маргарет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Ловенфельд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Формированием концепции «песочной терапии»(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sand-play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) занимались, в основном, представители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юнгианской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школы. Например, швейцарский аналитик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Дора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Калфф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Большой вклад в развитие 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песочной терапии» внесли отечественные педагоги - Санкт – Петербургского Института специальной педагогики и психологии, которые являются авторами ряда книг по данной теме –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Грабенко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Татьяна Михайловна,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Зинкевич-Евстигнеева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Татьяна Дмитриевна. 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Чудеса на песке. Песочная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игротерапия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Зинкевич-Евстигнеева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Т. Д.,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Грабенко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Т. М. «Игры в 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сказкотерапии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»,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Зинкевич-Евстигнеева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Т. Д., Нисневич Л. А. «Как помочь особому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ребенку»,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Грабенко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Т. М.,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Зинкевич-Евстигнеева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Т. Д. «Чудеса на песке: Практикум по песочной терапии».</a:t>
            </a:r>
          </a:p>
          <a:p>
            <a:endParaRPr lang="ru-RU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ЦЕЛь песочной терапии  Цель песочной терапии - не менять и переделывать ребенка, не учить его каким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548680"/>
            <a:ext cx="7054552" cy="682400"/>
          </a:xfrm>
        </p:spPr>
        <p:txBody>
          <a:bodyPr/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Песочная терапия для детей дошкольного возраста</a:t>
            </a:r>
            <a:endParaRPr lang="ru-RU" sz="24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67544" y="1662336"/>
            <a:ext cx="3249488" cy="5195664"/>
          </a:xfrm>
        </p:spPr>
        <p:txBody>
          <a:bodyPr>
            <a:normAutofit fontScale="92500" lnSpcReduction="20000"/>
          </a:bodyPr>
          <a:lstStyle/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Песочная терапия особенно актуальна для детей дошкольного возраста, ведь маленькие дети чаще затрудняются в выражении своих мыслей из-за недостаточного речевого развития, бедности представлений или задержки общего развития.</a:t>
            </a:r>
            <a:br>
              <a:rPr lang="ru-RU" sz="15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Песочная терапия для детей дошкольного возраста – это игра, полет детской фантазии, творческий процесс, подкрепленный бессознательным. Здесь нет правил и определенных техник, а потому нет и поводов для расстройства малыша – все, что он делает, правильно и необходимо. Главное достоинство метода в том что ребенку предоставляется возможность строить свой личный мир в трехмерном пространстве модель своего микрокосмоса ощущая себя его творцом. Несомненное преимущество данной техники в том, что ее можно использовать с самого раннего детства. Это позволит взрослым  узнать о том, как видит окружающий мир их малыш, чего он боится и о чем переживает. Все актуальные мысли ребенка покажут ожившие персонажи песочной игры.</a:t>
            </a:r>
          </a:p>
          <a:p>
            <a:endParaRPr lang="ru-RU" dirty="0"/>
          </a:p>
        </p:txBody>
      </p:sp>
      <p:pic>
        <p:nvPicPr>
          <p:cNvPr id="5" name="Содержимое 4" descr="https://www.maam.ru/upload/blogs/detsad-164681-1446924224.jpg"/>
          <p:cNvPicPr>
            <a:picLocks noGrp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3928" y="1772816"/>
            <a:ext cx="4741366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ЗАДАЧИ песочной терапииСтабилизировать эмоциональное состояние ребенкаВызвать состояние покоя, чувство уверенности в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864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sun9-35.userapi.com/impf/c824701/v824701456/5d1cb/aMBbC7HtnW4.jpg?size=604x453&amp;quality=96&amp;sign=3c68cb9f4aee74eb73d76a4d584ee2be&amp;c_uniq_tag=ZF7QqSoPSsw1wLUnGTavtWY0GefIcELexey1E2pvPvw&amp;type=album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67744" y="260648"/>
            <a:ext cx="4032448" cy="864096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Сендплей-игра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с песком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052736"/>
            <a:ext cx="4038600" cy="5302189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В наше время родители из-за чрезмерной занятости, к сожалению, позволяют детям много времени проводить перед телевизором и компьютером, что негативно сказывается на психическом и физическом здоровье детей. Это побуждает психологов и педагогов искать новые формы работы. Такой инновацией стала технология </a:t>
            </a:r>
            <a:r>
              <a:rPr lang="ru-RU" sz="2900" i="1" dirty="0" err="1" smtClean="0">
                <a:latin typeface="Times New Roman" pitchFamily="18" charset="0"/>
                <a:cs typeface="Times New Roman" pitchFamily="18" charset="0"/>
              </a:rPr>
              <a:t>сендплей</a:t>
            </a:r>
            <a:r>
              <a:rPr lang="ru-RU" sz="2900" i="1" dirty="0" smtClean="0">
                <a:latin typeface="Times New Roman" pitchFamily="18" charset="0"/>
                <a:cs typeface="Times New Roman" pitchFamily="18" charset="0"/>
              </a:rPr>
              <a:t> - игра с песком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      Песок - самый любимый материал для игр и занятий детей. Первые игрушки, которые родители покупают своему ребенку - это ведерко, совок и формочки. Игры поднимают настроение у детей, вызывают эмоции радости, побуждают к деятельности. Дети становятся более уверенными и способными преодолевать жизненные трудности, учатся понимать себя и других. В них формируются навыки позитивной коммуникации, развивается тактильная чувствительность и мелкая моторика рук.                 </a:t>
            </a:r>
          </a:p>
          <a:p>
            <a:pPr>
              <a:buNone/>
            </a:pP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     Во время игры с песком ребенок может выразить свои чувства и переживания. С помощью игры его легче услышать и понять взрослым. Решая спорные вопросы во время игры у ребенка исчезает необходимость проявлять их в повседневной жизни. Разыгрывая разные сюжеты известных сказок в песочнице, ребенок символически решает свои проблемы, лишается комплексов, страхов и переживаний.</a:t>
            </a:r>
          </a:p>
          <a:p>
            <a:endParaRPr lang="ru-RU" sz="2900" dirty="0"/>
          </a:p>
        </p:txBody>
      </p:sp>
      <p:pic>
        <p:nvPicPr>
          <p:cNvPr id="5" name="Содержимое 4" descr="https://madou146.ru/uploads/images/%D0%94%D0%B8%D1%81%D1%82%D0%B0%D0%BD%D1%86%D0%B8%D0%BE%D0%BD%D0%BD%D0%BE%D0%B5/2-3/%D1%84%D1%8D%D0%BC%D0%BF.jpg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196752"/>
            <a:ext cx="4392488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908720"/>
            <a:ext cx="4038600" cy="5446205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Опыт показывает, что дети больше любят игры-сказки. Главное, чтобы они были интересными и близкими детям. Основным принципом работы является то, что они непосредственно, полно проживают процесс, являются настоящими героями той или иной сказки. Игры способствуют развитию инициативности, независимости в общении, развития коммуникативных навыков и эмоциональной сферы. У детей формируются умение справедливо решать конфликтные ситуации, налаживать дружеские отношения.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Играя с песком, дети лучше понимают свои желания, реально видят выход из сложной ситуации, творчески изменяют негативную ситуацию или состояние. Игра-сказка помогает формировать у детей навыки культуры общения: умение без крика и ссор мириться между собой; уступать и ждать, когда надо, делиться тем, что нужно самому и спокойно разговаривать, не нарушая игры неуместными вмешательствами.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http://klubmama.ru/uploads/posts/2022-08/1660692802_6-klubmama-ru-p-podelki-iz-peska-na-plyazhe-s-detmi-foto-9.jpg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980728"/>
            <a:ext cx="4030807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otvet.imgsmail.ru/download/u_14ccc2f6b4f277fe6146e92e497103e2_8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908720"/>
            <a:ext cx="4176464" cy="2736394"/>
          </a:xfrm>
          <a:prstGeom prst="rect">
            <a:avLst/>
          </a:prstGeom>
          <a:noFill/>
        </p:spPr>
      </p:pic>
      <p:pic>
        <p:nvPicPr>
          <p:cNvPr id="22534" name="Picture 6" descr="https://www.maam.ru/upload/blogs/detsad-493928-152929774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52021" y="3789040"/>
            <a:ext cx="4140460" cy="2880320"/>
          </a:xfrm>
          <a:prstGeom prst="rect">
            <a:avLst/>
          </a:prstGeom>
          <a:noFill/>
        </p:spPr>
      </p:pic>
      <p:pic>
        <p:nvPicPr>
          <p:cNvPr id="22538" name="Picture 10" descr="https://rg62.info/wp-content/uploads/2021/07/zhar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908720"/>
            <a:ext cx="4104456" cy="2736304"/>
          </a:xfrm>
          <a:prstGeom prst="rect">
            <a:avLst/>
          </a:prstGeom>
          <a:noFill/>
        </p:spPr>
      </p:pic>
      <p:pic>
        <p:nvPicPr>
          <p:cNvPr id="22542" name="Picture 14" descr="https://www.maam.ru/upload/blogs/d424b29eddc2718051b445027484cbde.jpg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8" y="3789040"/>
            <a:ext cx="4176464" cy="2880320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3168352" cy="6048672"/>
          </a:xfrm>
        </p:spPr>
        <p:txBody>
          <a:bodyPr>
            <a:norm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Песочные игры не только доставляют детям большое удовольствие, но и развивают, знакомят с окружающим миром, благотворно влияют на психику детей, снимают напряжение, гасят негативные эмоции, помогают легче адаптироваться к чему-то новому, тренируют терпение. Игры с песком помогают детям проигрывать реальные ситуации из жизни, выражать свои чувства в безобидной форме, учатся конструктивному общению. Песочная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игротерапия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– прекрасная возможность выразить своё отношение к окружающему миру, найти то, что тревожит и беспокоит, рассыпать на мельчайшие песчинки образ, пугающий и травмирующий ребенка. Игры с песком имеют большое значение для поддержания психического здоровья, развития познавательных процессов, влияют на становление всех сторон личности ребенка, формируют гуманное, искреннее отношение к людям и всему живому. Игра в песке должна завершаться положительными эмоциями: «Добро всегда побеждает зло». </a:t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3794" name="Picture 2" descr="https://karabas.kz/wp-content/uploads/2016/04/glavnaya-e1524130031939-768x69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7944" y="980728"/>
            <a:ext cx="4783432" cy="5112568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https://kartinki.pics/uploads/posts/2022-12/1670319134_40-kartinkin-net-p-kartinki-pesochnie-vkontakte-4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492896"/>
            <a:ext cx="8305800" cy="1143000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40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448</TotalTime>
  <Words>321</Words>
  <Application>Microsoft Office PowerPoint</Application>
  <PresentationFormat>Экран (4:3)</PresentationFormat>
  <Paragraphs>17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Поток</vt:lpstr>
      <vt:lpstr>« Песочная терапия – уникальный метод познания детской души »</vt:lpstr>
      <vt:lpstr>Слайд 2</vt:lpstr>
      <vt:lpstr>Слайд 3</vt:lpstr>
      <vt:lpstr>Слайд 4</vt:lpstr>
      <vt:lpstr>Как возникла песочная терапия и в чем ее суть?</vt:lpstr>
      <vt:lpstr>Слайд 6</vt:lpstr>
      <vt:lpstr>  Песочная терапия для детей дошкольного возраста</vt:lpstr>
      <vt:lpstr>Слайд 8</vt:lpstr>
      <vt:lpstr>Слайд 9</vt:lpstr>
      <vt:lpstr>Сендплей-игра с песком </vt:lpstr>
      <vt:lpstr>Слайд 11</vt:lpstr>
      <vt:lpstr>Слайд 12</vt:lpstr>
      <vt:lpstr>Песочные игры не только доставляют детям большое удовольствие, но и развивают, знакомят с окружающим миром, благотворно влияют на психику детей, снимают напряжение, гасят негативные эмоции, помогают легче адаптироваться к чему-то новому, тренируют терпение. Игры с песком помогают детям проигрывать реальные ситуации из жизни, выражать свои чувства в безобидной форме, учатся конструктивному общению. Песочная игротерапия – прекрасная возможность выразить своё отношение к окружающему миру, найти то, что тревожит и беспокоит, рассыпать на мельчайшие песчинки образ, пугающий и травмирующий ребенка. Игры с песком имеют большое значение для поддержания психического здоровья, развития познавательных процессов, влияют на становление всех сторон личности ребенка, формируют гуманное, искреннее отношение к людям и всему живому. Игра в песке должна завершаться положительными эмоциями: «Добро всегда побеждает зло».  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Песочная терапия – уникальный метод познания детской души.</dc:title>
  <dc:creator>Пользователь</dc:creator>
  <cp:lastModifiedBy>Пользователь</cp:lastModifiedBy>
  <cp:revision>46</cp:revision>
  <dcterms:created xsi:type="dcterms:W3CDTF">2024-03-21T09:55:23Z</dcterms:created>
  <dcterms:modified xsi:type="dcterms:W3CDTF">2024-04-07T13:46:09Z</dcterms:modified>
</cp:coreProperties>
</file>